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4" r:id="rId3"/>
    <p:sldId id="268" r:id="rId4"/>
    <p:sldId id="269" r:id="rId5"/>
    <p:sldId id="270" r:id="rId6"/>
    <p:sldId id="271" r:id="rId7"/>
    <p:sldId id="265" r:id="rId8"/>
    <p:sldId id="267" r:id="rId9"/>
    <p:sldId id="262" r:id="rId10"/>
    <p:sldId id="260" r:id="rId11"/>
    <p:sldId id="261" r:id="rId12"/>
    <p:sldId id="263" r:id="rId13"/>
    <p:sldId id="272" r:id="rId14"/>
    <p:sldId id="257" r:id="rId15"/>
    <p:sldId id="266" r:id="rId16"/>
    <p:sldId id="273" r:id="rId17"/>
    <p:sldId id="274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FCAC"/>
    <a:srgbClr val="2596BE"/>
    <a:srgbClr val="B13AE8"/>
    <a:srgbClr val="0884FC"/>
    <a:srgbClr val="B4F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7CD46-8710-9E0D-42D9-EFAC2ACF9C27}" v="8" dt="2022-09-14T14:22:57.752"/>
    <p1510:client id="{0DB66C43-CB1C-C9AF-EC62-2B3D2BDB3698}" v="206" dt="2022-09-15T14:54:32.562"/>
    <p1510:client id="{393B20DF-E4C3-41B4-9A07-6901332D9A39}" v="5" dt="2022-09-14T14:17:05.138"/>
    <p1510:client id="{721DCA2C-CD36-C81A-CFE8-901A4B568412}" v="572" dt="2022-09-14T14:47:32.636"/>
    <p1510:client id="{8C66D2B1-E75A-2548-5E5E-A00C7DB0C16E}" v="512" dt="2022-09-15T14:29:26.418"/>
    <p1510:client id="{8D294660-356A-8C32-E013-E7376C980943}" v="904" dt="2022-09-15T14:03:21.521"/>
    <p1510:client id="{A416EA56-84AC-4054-321E-699BA9A0D026}" v="19" dt="2022-09-15T14:54:34.063"/>
    <p1510:client id="{A563D1D3-5A30-227C-A67B-9F2DD6B53DE7}" v="992" dt="2022-09-14T19:12:34.607"/>
    <p1510:client id="{B5FFDA8E-078B-3383-865B-CBBA24A50592}" v="1" dt="2022-09-14T14:22:26.109"/>
    <p1510:client id="{C2A921CA-41B1-3F42-1A21-3012F04A7CBC}" v="1" dt="2022-09-14T17:25:09.296"/>
    <p1510:client id="{DB79C700-EFDF-048F-01E5-413DCC7CA22E}" v="84" dt="2022-09-15T14:45:48.105"/>
    <p1510:client id="{F698503D-938A-F27B-F79F-B513DF2FFE78}" v="17" dt="2022-09-15T14:49:17.9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83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32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25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23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24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7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14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74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3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07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96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3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.png"/><Relationship Id="rId5" Type="http://schemas.openxmlformats.org/officeDocument/2006/relationships/image" Target="../media/image38.png"/><Relationship Id="rId10" Type="http://schemas.openxmlformats.org/officeDocument/2006/relationships/image" Target="../media/image6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6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84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3" name="Rectangle 21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0993" y="531223"/>
            <a:ext cx="5097430" cy="3566160"/>
          </a:xfrm>
        </p:spPr>
        <p:txBody>
          <a:bodyPr anchor="b">
            <a:normAutofit/>
          </a:bodyPr>
          <a:lstStyle/>
          <a:p>
            <a:pPr algn="l"/>
            <a:r>
              <a:rPr lang="es-ES" sz="5400" b="1">
                <a:solidFill>
                  <a:srgbClr val="2AFCAC"/>
                </a:solidFill>
                <a:latin typeface="Eras ITC"/>
                <a:ea typeface="Calibri Light"/>
                <a:cs typeface="Calibri Light"/>
              </a:rPr>
              <a:t>MI</a:t>
            </a:r>
            <a:r>
              <a:rPr lang="es-ES" sz="5400" b="1">
                <a:solidFill>
                  <a:srgbClr val="B4FF82"/>
                </a:solidFill>
                <a:latin typeface="Eras ITC"/>
                <a:ea typeface="Calibri Light"/>
                <a:cs typeface="Calibri Light"/>
              </a:rPr>
              <a:t> </a:t>
            </a:r>
            <a:r>
              <a:rPr lang="es-ES" sz="5400" b="1">
                <a:solidFill>
                  <a:srgbClr val="2AFCAC"/>
                </a:solidFill>
                <a:latin typeface="Eras ITC"/>
                <a:ea typeface="Calibri Light"/>
                <a:cs typeface="Calibri Light"/>
              </a:rPr>
              <a:t>ECOMMERCE</a:t>
            </a:r>
            <a:endParaRPr lang="es-ES" sz="5400">
              <a:solidFill>
                <a:srgbClr val="2AFCAC"/>
              </a:solidFill>
              <a:latin typeface="Eras ITC"/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90339" y="4592774"/>
            <a:ext cx="3734014" cy="15727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s-ES" b="1">
                <a:solidFill>
                  <a:srgbClr val="2AFCAC"/>
                </a:solidFill>
                <a:latin typeface="Perpetua Titling MT"/>
                <a:cs typeface="Calibri"/>
              </a:rPr>
              <a:t>Grupo 7</a:t>
            </a:r>
            <a:endParaRPr lang="es-ES" b="1">
              <a:solidFill>
                <a:srgbClr val="2AFCAC"/>
              </a:solidFill>
              <a:latin typeface="Perpetua Titling MT"/>
              <a:ea typeface="Calibri"/>
              <a:cs typeface="Calibri"/>
            </a:endParaRPr>
          </a:p>
        </p:txBody>
      </p:sp>
      <p:sp>
        <p:nvSpPr>
          <p:cNvPr id="22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E578EA09-B44F-A4D3-9449-444FABD06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7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249616C8-5F32-EE2D-55D1-88A8F63E8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261" y="254333"/>
            <a:ext cx="2743200" cy="2826327"/>
          </a:xfrm>
          <a:prstGeom prst="rect">
            <a:avLst/>
          </a:prstGeom>
        </p:spPr>
      </p:pic>
      <p:pic>
        <p:nvPicPr>
          <p:cNvPr id="5" name="Imagen 5" descr="Imagen que contiene oscuro&#10;&#10;Descripción generada automáticamente">
            <a:extLst>
              <a:ext uri="{FF2B5EF4-FFF2-40B4-BE49-F238E27FC236}">
                <a16:creationId xmlns:a16="http://schemas.microsoft.com/office/drawing/2014/main" id="{9DDA4BC5-6720-E577-699C-F2C7AC1F5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919" y="417261"/>
            <a:ext cx="5328769" cy="6825005"/>
          </a:xfrm>
          <a:prstGeom prst="rect">
            <a:avLst/>
          </a:prstGeom>
        </p:spPr>
      </p:pic>
      <p:pic>
        <p:nvPicPr>
          <p:cNvPr id="6" name="Imagen 7" descr="Icono&#10;&#10;Descripción generada automáticamente">
            <a:extLst>
              <a:ext uri="{FF2B5EF4-FFF2-40B4-BE49-F238E27FC236}">
                <a16:creationId xmlns:a16="http://schemas.microsoft.com/office/drawing/2014/main" id="{4B4A8195-4C95-E72D-2AA2-DCB3DDD69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299" y="1070524"/>
            <a:ext cx="5597357" cy="110031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5B4A477-7987-2860-539B-A4905BCEAD56}"/>
              </a:ext>
            </a:extLst>
          </p:cNvPr>
          <p:cNvSpPr/>
          <p:nvPr/>
        </p:nvSpPr>
        <p:spPr>
          <a:xfrm>
            <a:off x="325211" y="4135210"/>
            <a:ext cx="4871356" cy="455839"/>
          </a:xfrm>
          <a:prstGeom prst="rect">
            <a:avLst/>
          </a:prstGeom>
          <a:solidFill>
            <a:srgbClr val="088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9" descr="Icono&#10;&#10;Descripción generada automáticamente">
            <a:extLst>
              <a:ext uri="{FF2B5EF4-FFF2-40B4-BE49-F238E27FC236}">
                <a16:creationId xmlns:a16="http://schemas.microsoft.com/office/drawing/2014/main" id="{DBD97274-1D9E-FBDF-FDFA-31D8C06288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674" y="252716"/>
            <a:ext cx="7429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FE7203A4-290B-1A4B-7B07-625BB2481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79"/>
          <a:stretch/>
        </p:blipFill>
        <p:spPr>
          <a:xfrm>
            <a:off x="4832124" y="-13380"/>
            <a:ext cx="7357155" cy="6868205"/>
          </a:xfrm>
          <a:prstGeom prst="rect">
            <a:avLst/>
          </a:prstGeom>
        </p:spPr>
      </p:pic>
      <p:sp>
        <p:nvSpPr>
          <p:cNvPr id="45" name="Flowchart: Document 4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E4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F36BFFC-9FA3-F7F8-9BF6-D2C878277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85" t="23107" r="14640" b="23911"/>
          <a:stretch/>
        </p:blipFill>
        <p:spPr>
          <a:xfrm>
            <a:off x="-153761" y="606806"/>
            <a:ext cx="2810830" cy="133563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" name="Imagen 4" descr="Icono&#10;&#10;Descripción generada automáticamente">
            <a:extLst>
              <a:ext uri="{FF2B5EF4-FFF2-40B4-BE49-F238E27FC236}">
                <a16:creationId xmlns:a16="http://schemas.microsoft.com/office/drawing/2014/main" id="{D112F1E2-915C-6C70-5663-A8D375FFE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1192" y="1884818"/>
            <a:ext cx="1445761" cy="144576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BF6F1E-C684-2FCE-FE08-FC293515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093" y="-209838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B4FF82"/>
                </a:solidFill>
              </a:rPr>
              <a:t>ENDPOINTS</a:t>
            </a:r>
            <a:br>
              <a:rPr lang="en-US" sz="3200">
                <a:solidFill>
                  <a:srgbClr val="B4FF82"/>
                </a:solidFill>
              </a:rPr>
            </a:br>
            <a:r>
              <a:rPr lang="en-US" sz="3200">
                <a:solidFill>
                  <a:srgbClr val="B4FF82"/>
                </a:solidFill>
              </a:rPr>
              <a:t>PRODUCTS</a:t>
            </a:r>
            <a:endParaRPr lang="en-US" sz="3200" kern="1200">
              <a:solidFill>
                <a:srgbClr val="B4FF82"/>
              </a:solidFill>
              <a:latin typeface="+mj-lt"/>
              <a:cs typeface="Calibri Ligh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E0B2618-7928-06AD-88A9-0279DC2F8A68}"/>
              </a:ext>
            </a:extLst>
          </p:cNvPr>
          <p:cNvSpPr txBox="1"/>
          <p:nvPr/>
        </p:nvSpPr>
        <p:spPr>
          <a:xfrm>
            <a:off x="5374821" y="986518"/>
            <a:ext cx="5946321" cy="60478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accent6"/>
                </a:solidFill>
                <a:latin typeface="Consolas"/>
                <a:cs typeface="Calibri"/>
              </a:rPr>
              <a:t>/</a:t>
            </a:r>
            <a:r>
              <a:rPr lang="es-ES" err="1">
                <a:solidFill>
                  <a:schemeClr val="accent6"/>
                </a:solidFill>
                <a:latin typeface="Consolas"/>
                <a:cs typeface="Calibri"/>
              </a:rPr>
              <a:t>products</a:t>
            </a:r>
            <a:endParaRPr lang="es-ES">
              <a:solidFill>
                <a:schemeClr val="accent6"/>
              </a:solidFill>
              <a:latin typeface="Consolas"/>
              <a:cs typeface="Calibri"/>
            </a:endParaRPr>
          </a:p>
          <a:p>
            <a:pPr algn="just">
              <a:lnSpc>
                <a:spcPct val="150000"/>
              </a:lnSpc>
            </a:pPr>
            <a:r>
              <a:rPr lang="es-ES">
                <a:latin typeface="Consolas"/>
                <a:cs typeface="Calibri"/>
              </a:rPr>
              <a:t>        </a:t>
            </a:r>
            <a:r>
              <a:rPr lang="es-ES">
                <a:solidFill>
                  <a:srgbClr val="C00000"/>
                </a:solidFill>
                <a:latin typeface="Consolas"/>
                <a:cs typeface="Calibri"/>
              </a:rPr>
              <a:t>- </a:t>
            </a:r>
            <a:r>
              <a:rPr lang="es-ES" err="1">
                <a:solidFill>
                  <a:srgbClr val="C00000"/>
                </a:solidFill>
                <a:latin typeface="Consolas"/>
                <a:cs typeface="Calibri"/>
              </a:rPr>
              <a:t>get</a:t>
            </a:r>
            <a:endParaRPr lang="es-ES">
              <a:solidFill>
                <a:srgbClr val="C00000"/>
              </a:solidFill>
              <a:latin typeface="Consolas"/>
              <a:cs typeface="Calibri"/>
            </a:endParaRPr>
          </a:p>
          <a:p>
            <a:r>
              <a:rPr lang="es-ES">
                <a:latin typeface="Consolas"/>
                <a:cs typeface="Calibri"/>
              </a:rPr>
              <a:t>            </a:t>
            </a:r>
            <a:r>
              <a:rPr lang="es-ES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cs typeface="Calibri"/>
              </a:rPr>
              <a:t>?</a:t>
            </a:r>
            <a:r>
              <a:rPr lang="es-ES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cs typeface="Calibri"/>
              </a:rPr>
              <a:t>category</a:t>
            </a:r>
            <a:r>
              <a:rPr lang="es-ES">
                <a:solidFill>
                  <a:schemeClr val="accent6">
                    <a:lumMod val="60000"/>
                    <a:lumOff val="40000"/>
                  </a:schemeClr>
                </a:solidFill>
                <a:latin typeface="Consolas"/>
                <a:cs typeface="Calibri"/>
              </a:rPr>
              <a:t>=...</a:t>
            </a:r>
            <a:r>
              <a:rPr lang="es-ES">
                <a:latin typeface="Consolas"/>
                <a:cs typeface="Calibri"/>
              </a:rPr>
              <a:t> </a:t>
            </a:r>
            <a:r>
              <a:rPr lang="es-ES">
                <a:solidFill>
                  <a:schemeClr val="bg1">
                    <a:lumMod val="75000"/>
                  </a:schemeClr>
                </a:solidFill>
                <a:latin typeface="Consolas"/>
                <a:cs typeface="Calibri"/>
              </a:rPr>
              <a:t>[</a:t>
            </a:r>
            <a:r>
              <a:rPr lang="es-ES" err="1">
                <a:solidFill>
                  <a:schemeClr val="bg1">
                    <a:lumMod val="75000"/>
                  </a:schemeClr>
                </a:solidFill>
                <a:latin typeface="Consolas"/>
                <a:cs typeface="Calibri"/>
              </a:rPr>
              <a:t>optional</a:t>
            </a:r>
            <a:r>
              <a:rPr lang="es-ES">
                <a:solidFill>
                  <a:schemeClr val="bg1">
                    <a:lumMod val="75000"/>
                  </a:schemeClr>
                </a:solidFill>
                <a:latin typeface="Consolas"/>
                <a:cs typeface="Calibri"/>
              </a:rPr>
              <a:t>]</a:t>
            </a:r>
          </a:p>
          <a:p>
            <a:r>
              <a:rPr lang="es-ES">
                <a:latin typeface="Consolas"/>
                <a:cs typeface="Calibri"/>
              </a:rPr>
              <a:t>        </a:t>
            </a:r>
            <a:r>
              <a:rPr lang="es-ES">
                <a:solidFill>
                  <a:srgbClr val="C00000"/>
                </a:solidFill>
                <a:latin typeface="Consolas"/>
                <a:cs typeface="Calibri"/>
              </a:rPr>
              <a:t>- post</a:t>
            </a:r>
          </a:p>
          <a:p>
            <a:endParaRPr lang="es-ES">
              <a:latin typeface="Consolas"/>
              <a:cs typeface="Calibri"/>
            </a:endParaRPr>
          </a:p>
          <a:p>
            <a:r>
              <a:rPr lang="es-ES">
                <a:solidFill>
                  <a:schemeClr val="accent6"/>
                </a:solidFill>
                <a:latin typeface="Consolas"/>
                <a:cs typeface="Calibri"/>
              </a:rPr>
              <a:t>/</a:t>
            </a:r>
            <a:r>
              <a:rPr lang="es-ES" err="1">
                <a:solidFill>
                  <a:schemeClr val="accent6"/>
                </a:solidFill>
                <a:latin typeface="Consolas"/>
                <a:cs typeface="Calibri"/>
              </a:rPr>
              <a:t>products</a:t>
            </a:r>
            <a:r>
              <a:rPr lang="es-ES">
                <a:solidFill>
                  <a:schemeClr val="accent6"/>
                </a:solidFill>
                <a:latin typeface="Consolas"/>
                <a:cs typeface="Calibri"/>
              </a:rPr>
              <a:t>/{id}</a:t>
            </a:r>
          </a:p>
          <a:p>
            <a:r>
              <a:rPr lang="es-ES">
                <a:latin typeface="Consolas"/>
                <a:cs typeface="Calibri"/>
              </a:rPr>
              <a:t>        </a:t>
            </a:r>
            <a:r>
              <a:rPr lang="es-ES">
                <a:solidFill>
                  <a:srgbClr val="C00000"/>
                </a:solidFill>
                <a:latin typeface="Consolas"/>
                <a:cs typeface="Calibri"/>
              </a:rPr>
              <a:t>- </a:t>
            </a:r>
            <a:r>
              <a:rPr lang="es-ES" err="1">
                <a:solidFill>
                  <a:srgbClr val="C00000"/>
                </a:solidFill>
                <a:latin typeface="Consolas"/>
                <a:cs typeface="Calibri"/>
              </a:rPr>
              <a:t>get</a:t>
            </a:r>
            <a:endParaRPr lang="es-ES">
              <a:solidFill>
                <a:srgbClr val="C00000"/>
              </a:solidFill>
              <a:latin typeface="Consolas"/>
              <a:cs typeface="Calibri"/>
            </a:endParaRPr>
          </a:p>
          <a:p>
            <a:r>
              <a:rPr lang="es-ES">
                <a:solidFill>
                  <a:srgbClr val="C00000"/>
                </a:solidFill>
                <a:latin typeface="Consolas"/>
                <a:cs typeface="Calibri"/>
              </a:rPr>
              <a:t>        - </a:t>
            </a:r>
            <a:r>
              <a:rPr lang="es-ES" err="1">
                <a:solidFill>
                  <a:srgbClr val="C00000"/>
                </a:solidFill>
                <a:latin typeface="Consolas"/>
                <a:cs typeface="Calibri"/>
              </a:rPr>
              <a:t>put</a:t>
            </a:r>
            <a:endParaRPr lang="es-ES">
              <a:solidFill>
                <a:srgbClr val="C00000"/>
              </a:solidFill>
              <a:latin typeface="Consolas"/>
              <a:cs typeface="Calibri"/>
            </a:endParaRPr>
          </a:p>
          <a:p>
            <a:r>
              <a:rPr lang="es-ES">
                <a:solidFill>
                  <a:srgbClr val="C00000"/>
                </a:solidFill>
                <a:latin typeface="Consolas"/>
                <a:cs typeface="Calibri"/>
              </a:rPr>
              <a:t>        - </a:t>
            </a:r>
            <a:r>
              <a:rPr lang="es-ES" err="1">
                <a:solidFill>
                  <a:srgbClr val="C00000"/>
                </a:solidFill>
                <a:latin typeface="Consolas"/>
                <a:cs typeface="Calibri"/>
              </a:rPr>
              <a:t>delete</a:t>
            </a:r>
            <a:endParaRPr lang="es-ES">
              <a:solidFill>
                <a:srgbClr val="C00000"/>
              </a:solidFill>
              <a:latin typeface="Consolas"/>
              <a:cs typeface="Calibri"/>
            </a:endParaRPr>
          </a:p>
          <a:p>
            <a:r>
              <a:rPr lang="es-ES">
                <a:latin typeface="Consolas"/>
                <a:cs typeface="Calibri"/>
              </a:rPr>
              <a:t>    </a:t>
            </a:r>
            <a:r>
              <a:rPr lang="es-ES">
                <a:solidFill>
                  <a:schemeClr val="accent6"/>
                </a:solidFill>
                <a:latin typeface="Consolas"/>
                <a:cs typeface="Calibri"/>
              </a:rPr>
              <a:t>/</a:t>
            </a:r>
            <a:r>
              <a:rPr lang="es-ES" err="1">
                <a:solidFill>
                  <a:schemeClr val="accent6"/>
                </a:solidFill>
                <a:latin typeface="Consolas"/>
                <a:cs typeface="Calibri"/>
              </a:rPr>
              <a:t>pictures</a:t>
            </a:r>
            <a:endParaRPr lang="es-ES">
              <a:solidFill>
                <a:schemeClr val="accent6"/>
              </a:solidFill>
              <a:latin typeface="Consolas"/>
              <a:cs typeface="Calibri"/>
            </a:endParaRPr>
          </a:p>
          <a:p>
            <a:r>
              <a:rPr lang="es-ES">
                <a:latin typeface="Consolas"/>
                <a:cs typeface="Calibri"/>
              </a:rPr>
              <a:t>         </a:t>
            </a:r>
            <a:r>
              <a:rPr lang="es-ES">
                <a:solidFill>
                  <a:srgbClr val="C00000"/>
                </a:solidFill>
                <a:latin typeface="Consolas"/>
                <a:cs typeface="Calibri"/>
              </a:rPr>
              <a:t>-</a:t>
            </a:r>
            <a:r>
              <a:rPr lang="es-ES" err="1">
                <a:solidFill>
                  <a:srgbClr val="C00000"/>
                </a:solidFill>
                <a:latin typeface="Consolas"/>
                <a:cs typeface="Calibri"/>
              </a:rPr>
              <a:t>get</a:t>
            </a:r>
            <a:endParaRPr lang="es-ES">
              <a:solidFill>
                <a:srgbClr val="C00000"/>
              </a:solidFill>
              <a:latin typeface="Consolas"/>
              <a:cs typeface="Calibri"/>
            </a:endParaRPr>
          </a:p>
          <a:p>
            <a:endParaRPr lang="es-ES">
              <a:latin typeface="Consolas"/>
              <a:cs typeface="Calibri"/>
            </a:endParaRPr>
          </a:p>
          <a:p>
            <a:r>
              <a:rPr lang="es-ES">
                <a:solidFill>
                  <a:schemeClr val="accent6"/>
                </a:solidFill>
                <a:latin typeface="Consolas"/>
                <a:cs typeface="Calibri"/>
              </a:rPr>
              <a:t>/</a:t>
            </a:r>
            <a:r>
              <a:rPr lang="es-ES" err="1">
                <a:solidFill>
                  <a:schemeClr val="accent6"/>
                </a:solidFill>
                <a:latin typeface="Consolas"/>
                <a:cs typeface="Calibri"/>
              </a:rPr>
              <a:t>products</a:t>
            </a:r>
            <a:r>
              <a:rPr lang="es-ES">
                <a:solidFill>
                  <a:schemeClr val="accent6"/>
                </a:solidFill>
                <a:latin typeface="Consolas"/>
                <a:cs typeface="Calibri"/>
              </a:rPr>
              <a:t>/</a:t>
            </a:r>
            <a:r>
              <a:rPr lang="es-ES" err="1">
                <a:solidFill>
                  <a:schemeClr val="accent6"/>
                </a:solidFill>
                <a:latin typeface="Consolas"/>
                <a:cs typeface="Calibri"/>
              </a:rPr>
              <a:t>search?q</a:t>
            </a:r>
            <a:r>
              <a:rPr lang="es-ES">
                <a:solidFill>
                  <a:schemeClr val="accent6"/>
                </a:solidFill>
                <a:latin typeface="Consolas"/>
                <a:cs typeface="Calibri"/>
              </a:rPr>
              <a:t>=…</a:t>
            </a:r>
          </a:p>
          <a:p>
            <a:r>
              <a:rPr lang="es-ES">
                <a:latin typeface="Consolas"/>
                <a:cs typeface="Calibri"/>
              </a:rPr>
              <a:t>     </a:t>
            </a:r>
            <a:r>
              <a:rPr lang="es-ES">
                <a:solidFill>
                  <a:srgbClr val="C00000"/>
                </a:solidFill>
                <a:latin typeface="Consolas"/>
                <a:cs typeface="Calibri"/>
              </a:rPr>
              <a:t> -</a:t>
            </a:r>
            <a:r>
              <a:rPr lang="es-ES" err="1">
                <a:solidFill>
                  <a:srgbClr val="C00000"/>
                </a:solidFill>
                <a:latin typeface="Consolas"/>
                <a:cs typeface="Calibri"/>
              </a:rPr>
              <a:t>get</a:t>
            </a:r>
            <a:endParaRPr lang="es-ES">
              <a:solidFill>
                <a:srgbClr val="C00000"/>
              </a:solidFill>
              <a:latin typeface="Consolas"/>
              <a:cs typeface="Calibri"/>
            </a:endParaRPr>
          </a:p>
          <a:p>
            <a:endParaRPr lang="es-ES">
              <a:latin typeface="Consolas"/>
              <a:cs typeface="Calibri"/>
            </a:endParaRPr>
          </a:p>
          <a:p>
            <a:r>
              <a:rPr lang="es-ES">
                <a:solidFill>
                  <a:schemeClr val="accent6"/>
                </a:solidFill>
                <a:latin typeface="Consolas"/>
                <a:cs typeface="Calibri"/>
              </a:rPr>
              <a:t>/</a:t>
            </a:r>
            <a:r>
              <a:rPr lang="es-ES" err="1">
                <a:solidFill>
                  <a:schemeClr val="accent6"/>
                </a:solidFill>
                <a:latin typeface="Consolas"/>
                <a:cs typeface="Calibri"/>
              </a:rPr>
              <a:t>products</a:t>
            </a:r>
            <a:r>
              <a:rPr lang="es-ES">
                <a:solidFill>
                  <a:schemeClr val="accent6"/>
                </a:solidFill>
                <a:latin typeface="Consolas"/>
                <a:cs typeface="Calibri"/>
              </a:rPr>
              <a:t>/</a:t>
            </a:r>
            <a:r>
              <a:rPr lang="es-ES" err="1">
                <a:solidFill>
                  <a:schemeClr val="accent6"/>
                </a:solidFill>
                <a:latin typeface="Consolas"/>
                <a:cs typeface="Calibri"/>
              </a:rPr>
              <a:t>mostwanted</a:t>
            </a:r>
            <a:endParaRPr lang="es-ES">
              <a:solidFill>
                <a:schemeClr val="accent6"/>
              </a:solidFill>
              <a:latin typeface="Consolas"/>
              <a:cs typeface="Calibri"/>
            </a:endParaRPr>
          </a:p>
          <a:p>
            <a:r>
              <a:rPr lang="es-ES">
                <a:latin typeface="Consolas"/>
                <a:cs typeface="Calibri"/>
              </a:rPr>
              <a:t>    </a:t>
            </a:r>
            <a:r>
              <a:rPr lang="es-ES">
                <a:solidFill>
                  <a:srgbClr val="C00000"/>
                </a:solidFill>
                <a:latin typeface="Consolas"/>
                <a:cs typeface="Calibri"/>
              </a:rPr>
              <a:t> -</a:t>
            </a:r>
            <a:r>
              <a:rPr lang="es-ES" err="1">
                <a:solidFill>
                  <a:srgbClr val="C00000"/>
                </a:solidFill>
                <a:latin typeface="Consolas"/>
                <a:cs typeface="Calibri"/>
              </a:rPr>
              <a:t>get</a:t>
            </a:r>
            <a:endParaRPr lang="es-ES">
              <a:solidFill>
                <a:srgbClr val="C00000"/>
              </a:solidFill>
              <a:latin typeface="Consolas"/>
              <a:cs typeface="Calibri"/>
            </a:endParaRPr>
          </a:p>
          <a:p>
            <a:endParaRPr lang="es-ES">
              <a:cs typeface="Calibri"/>
            </a:endParaRPr>
          </a:p>
          <a:p>
            <a:endParaRPr lang="es-ES">
              <a:cs typeface="Calibri"/>
            </a:endParaRPr>
          </a:p>
          <a:p>
            <a:endParaRPr lang="es-ES">
              <a:cs typeface="Calibri"/>
            </a:endParaRPr>
          </a:p>
          <a:p>
            <a:endParaRPr lang="es-ES">
              <a:cs typeface="Calibri"/>
            </a:endParaRPr>
          </a:p>
        </p:txBody>
      </p:sp>
      <p:pic>
        <p:nvPicPr>
          <p:cNvPr id="10" name="Imagen 12">
            <a:extLst>
              <a:ext uri="{FF2B5EF4-FFF2-40B4-BE49-F238E27FC236}">
                <a16:creationId xmlns:a16="http://schemas.microsoft.com/office/drawing/2014/main" id="{ABACD918-4F3B-0AFB-238C-9E7AF7CE96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97" t="7892" r="8777" b="8083"/>
          <a:stretch/>
        </p:blipFill>
        <p:spPr>
          <a:xfrm>
            <a:off x="5370739" y="603573"/>
            <a:ext cx="5058222" cy="55346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Imagen 12" descr="Icono&#10;&#10;Descripción generada automáticamente">
            <a:extLst>
              <a:ext uri="{FF2B5EF4-FFF2-40B4-BE49-F238E27FC236}">
                <a16:creationId xmlns:a16="http://schemas.microsoft.com/office/drawing/2014/main" id="{715C37F2-98D3-D949-0396-47D41E7D7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92" y="5109482"/>
            <a:ext cx="504825" cy="485775"/>
          </a:xfrm>
          <a:prstGeom prst="rect">
            <a:avLst/>
          </a:prstGeom>
        </p:spPr>
      </p:pic>
      <p:pic>
        <p:nvPicPr>
          <p:cNvPr id="23" name="Imagen 13" descr="Icono&#10;&#10;Descripción generada automáticamente">
            <a:extLst>
              <a:ext uri="{FF2B5EF4-FFF2-40B4-BE49-F238E27FC236}">
                <a16:creationId xmlns:a16="http://schemas.microsoft.com/office/drawing/2014/main" id="{08A9BE43-B223-0F12-4D3E-FCD8D9784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70" y="5109482"/>
            <a:ext cx="504825" cy="485775"/>
          </a:xfrm>
          <a:prstGeom prst="rect">
            <a:avLst/>
          </a:prstGeom>
        </p:spPr>
      </p:pic>
      <p:pic>
        <p:nvPicPr>
          <p:cNvPr id="24" name="Imagen 14">
            <a:extLst>
              <a:ext uri="{FF2B5EF4-FFF2-40B4-BE49-F238E27FC236}">
                <a16:creationId xmlns:a16="http://schemas.microsoft.com/office/drawing/2014/main" id="{8EE7B372-0C3F-CA16-D657-945CA83E50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677" y="5109482"/>
            <a:ext cx="504825" cy="485775"/>
          </a:xfrm>
          <a:prstGeom prst="rect">
            <a:avLst/>
          </a:prstGeom>
        </p:spPr>
      </p:pic>
      <p:pic>
        <p:nvPicPr>
          <p:cNvPr id="34" name="Imagen 3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0818A41-14DB-A609-4061-E55019BB4E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3533" y="5540148"/>
            <a:ext cx="955221" cy="1023257"/>
          </a:xfrm>
          <a:prstGeom prst="rect">
            <a:avLst/>
          </a:prstGeom>
        </p:spPr>
      </p:pic>
      <p:grpSp>
        <p:nvGrpSpPr>
          <p:cNvPr id="40" name="Grupo 39">
            <a:extLst>
              <a:ext uri="{FF2B5EF4-FFF2-40B4-BE49-F238E27FC236}">
                <a16:creationId xmlns:a16="http://schemas.microsoft.com/office/drawing/2014/main" id="{33F9203B-88F3-D66F-FE5B-77B1620B4E1C}"/>
              </a:ext>
            </a:extLst>
          </p:cNvPr>
          <p:cNvGrpSpPr/>
          <p:nvPr/>
        </p:nvGrpSpPr>
        <p:grpSpPr>
          <a:xfrm>
            <a:off x="1734857" y="4694687"/>
            <a:ext cx="3999831" cy="1306222"/>
            <a:chOff x="800770" y="3975706"/>
            <a:chExt cx="3999831" cy="1306222"/>
          </a:xfrm>
        </p:grpSpPr>
        <p:pic>
          <p:nvPicPr>
            <p:cNvPr id="38" name="Imagen 12" descr="Forma, Rectángulo&#10;&#10;Descripción generada automáticamente">
              <a:extLst>
                <a:ext uri="{FF2B5EF4-FFF2-40B4-BE49-F238E27FC236}">
                  <a16:creationId xmlns:a16="http://schemas.microsoft.com/office/drawing/2014/main" id="{C8C9B0FE-4606-B3BA-1CB1-95313E170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0770" y="3975706"/>
              <a:ext cx="3999831" cy="1306222"/>
            </a:xfrm>
            <a:prstGeom prst="rect">
              <a:avLst/>
            </a:prstGeom>
          </p:spPr>
        </p:pic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34783C25-C4AC-1537-6D23-52CEB2EC8079}"/>
                </a:ext>
              </a:extLst>
            </p:cNvPr>
            <p:cNvSpPr txBox="1"/>
            <p:nvPr/>
          </p:nvSpPr>
          <p:spPr>
            <a:xfrm>
              <a:off x="1383632" y="4445000"/>
              <a:ext cx="22798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s-ES" b="1">
                  <a:solidFill>
                    <a:srgbClr val="0884FC"/>
                  </a:solidFill>
                  <a:ea typeface="Calibri"/>
                  <a:cs typeface="Calibri"/>
                </a:rPr>
                <a:t>Juan Ventura</a:t>
              </a:r>
              <a:endParaRPr lang="es-ES"/>
            </a:p>
          </p:txBody>
        </p:sp>
      </p:grpSp>
      <p:pic>
        <p:nvPicPr>
          <p:cNvPr id="42" name="Imagen 11" descr="Icono&#10;&#10;Descripción generada automáticamente">
            <a:extLst>
              <a:ext uri="{FF2B5EF4-FFF2-40B4-BE49-F238E27FC236}">
                <a16:creationId xmlns:a16="http://schemas.microsoft.com/office/drawing/2014/main" id="{C3427BCE-6776-4FD3-E7CE-F2FA64FAF5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444" y="5744908"/>
            <a:ext cx="4538432" cy="88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01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FE7203A4-290B-1A4B-7B07-625BB2481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79"/>
          <a:stretch/>
        </p:blipFill>
        <p:spPr>
          <a:xfrm>
            <a:off x="4832124" y="-13380"/>
            <a:ext cx="7357155" cy="6868205"/>
          </a:xfrm>
          <a:prstGeom prst="rect">
            <a:avLst/>
          </a:prstGeom>
        </p:spPr>
      </p:pic>
      <p:sp>
        <p:nvSpPr>
          <p:cNvPr id="45" name="Flowchart: Document 4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E4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BF6F1E-C684-2FCE-FE08-FC293515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356" y="-54404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 b="1">
                <a:solidFill>
                  <a:srgbClr val="2AFCAC"/>
                </a:solidFill>
              </a:rPr>
              <a:t>ENDPOINTS</a:t>
            </a:r>
            <a:br>
              <a:rPr lang="en-US" sz="3200" b="1"/>
            </a:br>
            <a:r>
              <a:rPr lang="en-US" sz="3200" b="1">
                <a:solidFill>
                  <a:srgbClr val="2AFCAC"/>
                </a:solidFill>
              </a:rPr>
              <a:t>PICTURES</a:t>
            </a:r>
            <a:endParaRPr lang="en-US" sz="3200" b="1" kern="1200">
              <a:solidFill>
                <a:srgbClr val="2AFCAC"/>
              </a:solidFill>
              <a:latin typeface="+mj-lt"/>
              <a:cs typeface="Calibri Light"/>
            </a:endParaRPr>
          </a:p>
        </p:txBody>
      </p:sp>
      <p:pic>
        <p:nvPicPr>
          <p:cNvPr id="3" name="Imagen 5" descr="Texto&#10;&#10;Descripción generada automáticamente">
            <a:extLst>
              <a:ext uri="{FF2B5EF4-FFF2-40B4-BE49-F238E27FC236}">
                <a16:creationId xmlns:a16="http://schemas.microsoft.com/office/drawing/2014/main" id="{43B9B844-ABD3-7A10-EA46-19B68036A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19" t="10613" r="11321" b="10613"/>
          <a:stretch/>
        </p:blipFill>
        <p:spPr>
          <a:xfrm>
            <a:off x="6101626" y="639688"/>
            <a:ext cx="3521011" cy="3799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26FD95AF-72B9-4B5B-A061-EF2A1A7CF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70" y="1446108"/>
            <a:ext cx="1885950" cy="1885950"/>
          </a:xfrm>
          <a:prstGeom prst="rect">
            <a:avLst/>
          </a:prstGeom>
        </p:spPr>
      </p:pic>
      <p:pic>
        <p:nvPicPr>
          <p:cNvPr id="11" name="Imagen 11" descr="Icono&#10;&#10;Descripción generada automáticamente">
            <a:extLst>
              <a:ext uri="{FF2B5EF4-FFF2-40B4-BE49-F238E27FC236}">
                <a16:creationId xmlns:a16="http://schemas.microsoft.com/office/drawing/2014/main" id="{99930781-425D-4A6E-F729-80FF26089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08" y="5765319"/>
            <a:ext cx="4538432" cy="8840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4AADC237-2BF8-5A77-BEDD-3F4F45B2BA63}"/>
              </a:ext>
            </a:extLst>
          </p:cNvPr>
          <p:cNvGrpSpPr/>
          <p:nvPr/>
        </p:nvGrpSpPr>
        <p:grpSpPr>
          <a:xfrm>
            <a:off x="367339" y="4374919"/>
            <a:ext cx="3999831" cy="1306222"/>
            <a:chOff x="800770" y="3975706"/>
            <a:chExt cx="3999831" cy="1306222"/>
          </a:xfrm>
        </p:grpSpPr>
        <p:pic>
          <p:nvPicPr>
            <p:cNvPr id="12" name="Imagen 12" descr="Forma, Rectángulo&#10;&#10;Descripción generada automáticamente">
              <a:extLst>
                <a:ext uri="{FF2B5EF4-FFF2-40B4-BE49-F238E27FC236}">
                  <a16:creationId xmlns:a16="http://schemas.microsoft.com/office/drawing/2014/main" id="{875DD1C8-B253-F928-355E-956E98E30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0770" y="3975706"/>
              <a:ext cx="3999831" cy="1306222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1511F3F-7C81-399E-B672-671E1F49EF8D}"/>
                </a:ext>
              </a:extLst>
            </p:cNvPr>
            <p:cNvSpPr txBox="1"/>
            <p:nvPr/>
          </p:nvSpPr>
          <p:spPr>
            <a:xfrm>
              <a:off x="1383632" y="4445000"/>
              <a:ext cx="22798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b="1">
                  <a:solidFill>
                    <a:srgbClr val="0884FC"/>
                  </a:solidFill>
                  <a:cs typeface="Calibri"/>
                </a:rPr>
                <a:t>Ballester Bermudez</a:t>
              </a:r>
            </a:p>
          </p:txBody>
        </p:sp>
      </p:grpSp>
      <p:pic>
        <p:nvPicPr>
          <p:cNvPr id="15" name="Imagen 15" descr="Icono&#10;&#10;Descripción generada automáticamente">
            <a:extLst>
              <a:ext uri="{FF2B5EF4-FFF2-40B4-BE49-F238E27FC236}">
                <a16:creationId xmlns:a16="http://schemas.microsoft.com/office/drawing/2014/main" id="{14150658-1B6F-5D1C-AD95-3305373AE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1844" y="2690036"/>
            <a:ext cx="742950" cy="742950"/>
          </a:xfrm>
          <a:prstGeom prst="rect">
            <a:avLst/>
          </a:prstGeom>
        </p:spPr>
      </p:pic>
      <p:pic>
        <p:nvPicPr>
          <p:cNvPr id="16" name="Imagen 16" descr="Texto&#10;&#10;Descripción generada automáticamente">
            <a:extLst>
              <a:ext uri="{FF2B5EF4-FFF2-40B4-BE49-F238E27FC236}">
                <a16:creationId xmlns:a16="http://schemas.microsoft.com/office/drawing/2014/main" id="{C50D5BAC-3398-C06C-245D-019F5F821A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039" t="19689" r="8075" b="19004"/>
          <a:stretch/>
        </p:blipFill>
        <p:spPr>
          <a:xfrm>
            <a:off x="5179324" y="4541844"/>
            <a:ext cx="5262867" cy="152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77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FE7203A4-290B-1A4B-7B07-625BB2481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79"/>
          <a:stretch/>
        </p:blipFill>
        <p:spPr>
          <a:xfrm>
            <a:off x="4832124" y="-13380"/>
            <a:ext cx="7357155" cy="6868205"/>
          </a:xfrm>
          <a:prstGeom prst="rect">
            <a:avLst/>
          </a:prstGeom>
        </p:spPr>
      </p:pic>
      <p:sp>
        <p:nvSpPr>
          <p:cNvPr id="45" name="Flowchart: Document 4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E4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BF6F1E-C684-2FCE-FE08-FC293515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356" y="-54404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 b="1">
                <a:solidFill>
                  <a:srgbClr val="2AFCAC"/>
                </a:solidFill>
              </a:rPr>
              <a:t>ENDPOINTS</a:t>
            </a:r>
            <a:br>
              <a:rPr lang="en-US" sz="3200" b="1"/>
            </a:br>
            <a:r>
              <a:rPr lang="en-US" sz="3200" b="1">
                <a:solidFill>
                  <a:srgbClr val="2AFCAC"/>
                </a:solidFill>
                <a:cs typeface="Calibri Light"/>
              </a:rPr>
              <a:t>CARTS</a:t>
            </a:r>
            <a:endParaRPr lang="en-US" sz="3200" b="1" kern="1200">
              <a:solidFill>
                <a:srgbClr val="2AFCAC"/>
              </a:solidFill>
              <a:latin typeface="+mj-lt"/>
              <a:cs typeface="Calibri Light"/>
            </a:endParaRPr>
          </a:p>
        </p:txBody>
      </p:sp>
      <p:pic>
        <p:nvPicPr>
          <p:cNvPr id="11" name="Imagen 11" descr="Icono&#10;&#10;Descripción generada automáticamente">
            <a:extLst>
              <a:ext uri="{FF2B5EF4-FFF2-40B4-BE49-F238E27FC236}">
                <a16:creationId xmlns:a16="http://schemas.microsoft.com/office/drawing/2014/main" id="{99930781-425D-4A6E-F729-80FF26089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8" y="5765319"/>
            <a:ext cx="4538432" cy="8840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4AADC237-2BF8-5A77-BEDD-3F4F45B2BA63}"/>
              </a:ext>
            </a:extLst>
          </p:cNvPr>
          <p:cNvGrpSpPr/>
          <p:nvPr/>
        </p:nvGrpSpPr>
        <p:grpSpPr>
          <a:xfrm>
            <a:off x="367339" y="4374919"/>
            <a:ext cx="3999831" cy="1306222"/>
            <a:chOff x="800770" y="3975706"/>
            <a:chExt cx="3999831" cy="1306222"/>
          </a:xfrm>
        </p:grpSpPr>
        <p:pic>
          <p:nvPicPr>
            <p:cNvPr id="12" name="Imagen 12" descr="Forma, Rectángulo&#10;&#10;Descripción generada automáticamente">
              <a:extLst>
                <a:ext uri="{FF2B5EF4-FFF2-40B4-BE49-F238E27FC236}">
                  <a16:creationId xmlns:a16="http://schemas.microsoft.com/office/drawing/2014/main" id="{875DD1C8-B253-F928-355E-956E98E30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770" y="3975706"/>
              <a:ext cx="3999831" cy="1306222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1511F3F-7C81-399E-B672-671E1F49EF8D}"/>
                </a:ext>
              </a:extLst>
            </p:cNvPr>
            <p:cNvSpPr txBox="1"/>
            <p:nvPr/>
          </p:nvSpPr>
          <p:spPr>
            <a:xfrm>
              <a:off x="1383632" y="4445000"/>
              <a:ext cx="22798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b="1">
                  <a:solidFill>
                    <a:srgbClr val="0884FC"/>
                  </a:solidFill>
                  <a:cs typeface="Calibri"/>
                </a:rPr>
                <a:t>Diego Perez</a:t>
              </a:r>
            </a:p>
          </p:txBody>
        </p:sp>
      </p:grpSp>
      <p:pic>
        <p:nvPicPr>
          <p:cNvPr id="5" name="Gráfico 7" descr="Carro de la compra contorno">
            <a:extLst>
              <a:ext uri="{FF2B5EF4-FFF2-40B4-BE49-F238E27FC236}">
                <a16:creationId xmlns:a16="http://schemas.microsoft.com/office/drawing/2014/main" id="{5D830016-7640-C11C-7C98-89ABF6A99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169" y="1568116"/>
            <a:ext cx="1502610" cy="1502610"/>
          </a:xfrm>
          <a:prstGeom prst="rect">
            <a:avLst/>
          </a:prstGeom>
        </p:spPr>
      </p:pic>
      <p:pic>
        <p:nvPicPr>
          <p:cNvPr id="4" name="Imagen 8">
            <a:extLst>
              <a:ext uri="{FF2B5EF4-FFF2-40B4-BE49-F238E27FC236}">
                <a16:creationId xmlns:a16="http://schemas.microsoft.com/office/drawing/2014/main" id="{AC193C49-F93A-7D0B-753F-0DF44EEEEF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12" t="15345" r="14355" b="15601"/>
          <a:stretch/>
        </p:blipFill>
        <p:spPr>
          <a:xfrm>
            <a:off x="5346749" y="1253285"/>
            <a:ext cx="4030575" cy="37196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3578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FE7203A4-290B-1A4B-7B07-625BB2481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79"/>
          <a:stretch/>
        </p:blipFill>
        <p:spPr>
          <a:xfrm>
            <a:off x="4832124" y="-13380"/>
            <a:ext cx="7357155" cy="6868205"/>
          </a:xfrm>
          <a:prstGeom prst="rect">
            <a:avLst/>
          </a:prstGeom>
        </p:spPr>
      </p:pic>
      <p:sp>
        <p:nvSpPr>
          <p:cNvPr id="45" name="Flowchart: Document 4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E4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BF6F1E-C684-2FCE-FE08-FC293515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356" y="-54404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 b="1">
                <a:solidFill>
                  <a:srgbClr val="2AFCAC"/>
                </a:solidFill>
              </a:rPr>
              <a:t>ENDPOINTS</a:t>
            </a:r>
            <a:br>
              <a:rPr lang="en-US" sz="3200" b="1"/>
            </a:br>
            <a:r>
              <a:rPr lang="en-US" sz="3200" b="1">
                <a:solidFill>
                  <a:srgbClr val="2AFCAC"/>
                </a:solidFill>
                <a:cs typeface="Calibri Light"/>
              </a:rPr>
              <a:t>CARTS</a:t>
            </a:r>
            <a:endParaRPr lang="en-US" sz="3200" b="1" kern="1200">
              <a:solidFill>
                <a:srgbClr val="2AFCAC"/>
              </a:solidFill>
              <a:latin typeface="+mj-lt"/>
              <a:cs typeface="Calibri Light"/>
            </a:endParaRPr>
          </a:p>
        </p:txBody>
      </p:sp>
      <p:pic>
        <p:nvPicPr>
          <p:cNvPr id="11" name="Imagen 11" descr="Icono&#10;&#10;Descripción generada automáticamente">
            <a:extLst>
              <a:ext uri="{FF2B5EF4-FFF2-40B4-BE49-F238E27FC236}">
                <a16:creationId xmlns:a16="http://schemas.microsoft.com/office/drawing/2014/main" id="{99930781-425D-4A6E-F729-80FF26089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8" y="5765319"/>
            <a:ext cx="4538432" cy="8840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4AADC237-2BF8-5A77-BEDD-3F4F45B2BA63}"/>
              </a:ext>
            </a:extLst>
          </p:cNvPr>
          <p:cNvGrpSpPr/>
          <p:nvPr/>
        </p:nvGrpSpPr>
        <p:grpSpPr>
          <a:xfrm>
            <a:off x="367339" y="4374919"/>
            <a:ext cx="3999831" cy="1306222"/>
            <a:chOff x="800770" y="3975706"/>
            <a:chExt cx="3999831" cy="1306222"/>
          </a:xfrm>
        </p:grpSpPr>
        <p:pic>
          <p:nvPicPr>
            <p:cNvPr id="12" name="Imagen 12" descr="Forma, Rectángulo&#10;&#10;Descripción generada automáticamente">
              <a:extLst>
                <a:ext uri="{FF2B5EF4-FFF2-40B4-BE49-F238E27FC236}">
                  <a16:creationId xmlns:a16="http://schemas.microsoft.com/office/drawing/2014/main" id="{875DD1C8-B253-F928-355E-956E98E30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770" y="3975706"/>
              <a:ext cx="3999831" cy="1306222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1511F3F-7C81-399E-B672-671E1F49EF8D}"/>
                </a:ext>
              </a:extLst>
            </p:cNvPr>
            <p:cNvSpPr txBox="1"/>
            <p:nvPr/>
          </p:nvSpPr>
          <p:spPr>
            <a:xfrm>
              <a:off x="1383632" y="4445000"/>
              <a:ext cx="22798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b="1">
                  <a:solidFill>
                    <a:srgbClr val="0884FC"/>
                  </a:solidFill>
                  <a:cs typeface="Calibri"/>
                </a:rPr>
                <a:t>Diego Perez</a:t>
              </a:r>
            </a:p>
          </p:txBody>
        </p:sp>
      </p:grpSp>
      <p:pic>
        <p:nvPicPr>
          <p:cNvPr id="5" name="Gráfico 7" descr="Carro de la compra contorno">
            <a:extLst>
              <a:ext uri="{FF2B5EF4-FFF2-40B4-BE49-F238E27FC236}">
                <a16:creationId xmlns:a16="http://schemas.microsoft.com/office/drawing/2014/main" id="{5D830016-7640-C11C-7C98-89ABF6A99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169" y="1568116"/>
            <a:ext cx="1502610" cy="1502610"/>
          </a:xfrm>
          <a:prstGeom prst="rect">
            <a:avLst/>
          </a:prstGeom>
        </p:spPr>
      </p:pic>
      <p:pic>
        <p:nvPicPr>
          <p:cNvPr id="4" name="Imagen 8">
            <a:extLst>
              <a:ext uri="{FF2B5EF4-FFF2-40B4-BE49-F238E27FC236}">
                <a16:creationId xmlns:a16="http://schemas.microsoft.com/office/drawing/2014/main" id="{AC193C49-F93A-7D0B-753F-0DF44EEEEF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12" t="15345" r="14355" b="15601"/>
          <a:stretch/>
        </p:blipFill>
        <p:spPr>
          <a:xfrm>
            <a:off x="5346749" y="1253285"/>
            <a:ext cx="4030575" cy="37196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Imagen 5">
            <a:extLst>
              <a:ext uri="{FF2B5EF4-FFF2-40B4-BE49-F238E27FC236}">
                <a16:creationId xmlns:a16="http://schemas.microsoft.com/office/drawing/2014/main" id="{C6F1B346-25C1-5C6E-9D94-5AD7E919B8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37" y="-26584"/>
            <a:ext cx="12199960" cy="6877049"/>
          </a:xfrm>
          <a:prstGeom prst="rect">
            <a:avLst/>
          </a:prstGeom>
        </p:spPr>
      </p:pic>
      <p:pic>
        <p:nvPicPr>
          <p:cNvPr id="8" name="Imagen 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C05C065-4DD9-1E20-AAB8-468D5B0C39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996" y="2176943"/>
            <a:ext cx="7585412" cy="202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78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CB13701E-56F1-47CC-7B01-7BA93AF6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20" y="-2841"/>
            <a:ext cx="12201357" cy="6863681"/>
          </a:xfrm>
          <a:prstGeom prst="rect">
            <a:avLst/>
          </a:prstGeom>
        </p:spPr>
      </p:pic>
      <p:pic>
        <p:nvPicPr>
          <p:cNvPr id="6" name="Imagen 5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6E9F7713-13E7-8221-CBD6-FD06AA6D4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7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2A0E59C-94FF-E693-7066-0DE5D4FE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60" y="-363597"/>
            <a:ext cx="10515600" cy="1325563"/>
          </a:xfrm>
        </p:spPr>
        <p:txBody>
          <a:bodyPr>
            <a:normAutofit/>
          </a:bodyPr>
          <a:lstStyle/>
          <a:p>
            <a:r>
              <a:rPr lang="es-ES" sz="4000" b="1">
                <a:solidFill>
                  <a:srgbClr val="2AFCAC"/>
                </a:solidFill>
                <a:cs typeface="Calibri Light"/>
              </a:rPr>
              <a:t>JSONWEBTOKEN</a:t>
            </a:r>
            <a:endParaRPr lang="es-ES" sz="4000" b="1" err="1">
              <a:solidFill>
                <a:srgbClr val="2AFCAC"/>
              </a:solidFill>
            </a:endParaRPr>
          </a:p>
        </p:txBody>
      </p:sp>
      <p:pic>
        <p:nvPicPr>
          <p:cNvPr id="8" name="Imagen 11" descr="Icono&#10;&#10;Descripción generada automáticamente">
            <a:extLst>
              <a:ext uri="{FF2B5EF4-FFF2-40B4-BE49-F238E27FC236}">
                <a16:creationId xmlns:a16="http://schemas.microsoft.com/office/drawing/2014/main" id="{FC09AFE1-E11C-782B-79BE-60F28844F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8" y="5765319"/>
            <a:ext cx="4538432" cy="884090"/>
          </a:xfrm>
          <a:prstGeom prst="rect">
            <a:avLst/>
          </a:prstGeom>
        </p:spPr>
      </p:pic>
      <p:pic>
        <p:nvPicPr>
          <p:cNvPr id="7" name="Gráfico 8" descr="Clave contorno">
            <a:extLst>
              <a:ext uri="{FF2B5EF4-FFF2-40B4-BE49-F238E27FC236}">
                <a16:creationId xmlns:a16="http://schemas.microsoft.com/office/drawing/2014/main" id="{C25003E7-5FAE-29A4-6791-C46BBA5B9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659" y="2261283"/>
            <a:ext cx="1887165" cy="1881761"/>
          </a:xfrm>
          <a:prstGeom prst="rect">
            <a:avLst/>
          </a:prstGeom>
        </p:spPr>
      </p:pic>
      <p:pic>
        <p:nvPicPr>
          <p:cNvPr id="5" name="Imagen 9" descr="Texto&#10;&#10;Descripción generada automáticamente">
            <a:extLst>
              <a:ext uri="{FF2B5EF4-FFF2-40B4-BE49-F238E27FC236}">
                <a16:creationId xmlns:a16="http://schemas.microsoft.com/office/drawing/2014/main" id="{076299FE-EEAB-D7B0-5267-879B7777DF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19" t="9149" r="8333" b="9149"/>
          <a:stretch/>
        </p:blipFill>
        <p:spPr>
          <a:xfrm>
            <a:off x="3178072" y="643741"/>
            <a:ext cx="5824185" cy="511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98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CB13701E-56F1-47CC-7B01-7BA93AF67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20" y="-2841"/>
            <a:ext cx="12201357" cy="6863681"/>
          </a:xfrm>
          <a:prstGeom prst="rect">
            <a:avLst/>
          </a:prstGeom>
        </p:spPr>
      </p:pic>
      <p:pic>
        <p:nvPicPr>
          <p:cNvPr id="6" name="Imagen 5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6E9F7713-13E7-8221-CBD6-FD06AA6D4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7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2A0E59C-94FF-E693-7066-0DE5D4FE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60" y="-363597"/>
            <a:ext cx="10515600" cy="1325563"/>
          </a:xfrm>
        </p:spPr>
        <p:txBody>
          <a:bodyPr>
            <a:normAutofit/>
          </a:bodyPr>
          <a:lstStyle/>
          <a:p>
            <a:r>
              <a:rPr lang="es-ES" sz="4000" b="1">
                <a:solidFill>
                  <a:srgbClr val="2AFCAC"/>
                </a:solidFill>
                <a:cs typeface="Calibri Light"/>
              </a:rPr>
              <a:t>Middlewares</a:t>
            </a:r>
            <a:endParaRPr lang="es-ES" sz="4000" b="1" err="1">
              <a:solidFill>
                <a:srgbClr val="2AFCAC"/>
              </a:solidFill>
            </a:endParaRPr>
          </a:p>
        </p:txBody>
      </p:sp>
      <p:pic>
        <p:nvPicPr>
          <p:cNvPr id="3" name="Gráfico 3" descr="Portapapeles comprobado contorno">
            <a:extLst>
              <a:ext uri="{FF2B5EF4-FFF2-40B4-BE49-F238E27FC236}">
                <a16:creationId xmlns:a16="http://schemas.microsoft.com/office/drawing/2014/main" id="{B110B6D0-7366-BC07-8290-F145CAC51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6042" y="1955800"/>
            <a:ext cx="2257926" cy="2277978"/>
          </a:xfrm>
          <a:prstGeom prst="rect">
            <a:avLst/>
          </a:prstGeom>
        </p:spPr>
      </p:pic>
      <p:pic>
        <p:nvPicPr>
          <p:cNvPr id="5" name="Imagen 6" descr="Texto&#10;&#10;Descripción generada automáticamente">
            <a:extLst>
              <a:ext uri="{FF2B5EF4-FFF2-40B4-BE49-F238E27FC236}">
                <a16:creationId xmlns:a16="http://schemas.microsoft.com/office/drawing/2014/main" id="{9343A308-DD9B-F0E4-C385-52C4802DEB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55" t="10138" r="8048" b="10253"/>
          <a:stretch/>
        </p:blipFill>
        <p:spPr>
          <a:xfrm>
            <a:off x="2665663" y="744246"/>
            <a:ext cx="6520428" cy="49680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Imagen 11" descr="Icono&#10;&#10;Descripción generada automáticamente">
            <a:extLst>
              <a:ext uri="{FF2B5EF4-FFF2-40B4-BE49-F238E27FC236}">
                <a16:creationId xmlns:a16="http://schemas.microsoft.com/office/drawing/2014/main" id="{FC09AFE1-E11C-782B-79BE-60F28844F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408" y="5765319"/>
            <a:ext cx="4538432" cy="88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08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Imagen 10">
            <a:extLst>
              <a:ext uri="{FF2B5EF4-FFF2-40B4-BE49-F238E27FC236}">
                <a16:creationId xmlns:a16="http://schemas.microsoft.com/office/drawing/2014/main" id="{E45B0D84-A0B7-BDEF-585A-E922B4EF9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1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4" descr="Imagen que contiene Gráfico de burbujas&#10;&#10;Descripción generada automáticamente">
            <a:extLst>
              <a:ext uri="{FF2B5EF4-FFF2-40B4-BE49-F238E27FC236}">
                <a16:creationId xmlns:a16="http://schemas.microsoft.com/office/drawing/2014/main" id="{5824E9AC-346A-55BB-B148-C7D87021D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C727EA23-25A2-5FC4-7027-765340B9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32" y="1822383"/>
            <a:ext cx="9053095" cy="2391075"/>
          </a:xfrm>
          <a:prstGeom prst="rect">
            <a:avLst/>
          </a:prstGeom>
        </p:spPr>
      </p:pic>
      <p:pic>
        <p:nvPicPr>
          <p:cNvPr id="6" name="Imagen 6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296FE51C-BF9D-42ED-97B3-53EBE307E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059" y="3583268"/>
            <a:ext cx="1359648" cy="126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0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FE7203A4-290B-1A4B-7B07-625BB2481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79"/>
          <a:stretch/>
        </p:blipFill>
        <p:spPr>
          <a:xfrm>
            <a:off x="4832124" y="-13380"/>
            <a:ext cx="7357155" cy="6868205"/>
          </a:xfrm>
          <a:prstGeom prst="rect">
            <a:avLst/>
          </a:prstGeom>
        </p:spPr>
      </p:pic>
      <p:sp>
        <p:nvSpPr>
          <p:cNvPr id="45" name="Flowchart: Document 4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E4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BF6F1E-C684-2FCE-FE08-FC293515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356" y="-54404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 b="1">
                <a:solidFill>
                  <a:srgbClr val="2AFCAC"/>
                </a:solidFill>
              </a:rPr>
              <a:t>ENDPOINTS</a:t>
            </a:r>
            <a:br>
              <a:rPr lang="en-US" sz="3200" b="1"/>
            </a:br>
            <a:r>
              <a:rPr lang="en-US" sz="3200" b="1">
                <a:solidFill>
                  <a:srgbClr val="2AFCAC"/>
                </a:solidFill>
                <a:cs typeface="Calibri Light"/>
              </a:rPr>
              <a:t>LOGIN</a:t>
            </a:r>
            <a:endParaRPr lang="en-US" sz="3200" b="1" kern="1200">
              <a:solidFill>
                <a:srgbClr val="2AFCAC"/>
              </a:solidFill>
              <a:latin typeface="+mj-lt"/>
              <a:cs typeface="Calibri Light"/>
            </a:endParaRPr>
          </a:p>
        </p:txBody>
      </p:sp>
      <p:pic>
        <p:nvPicPr>
          <p:cNvPr id="11" name="Imagen 11" descr="Icono&#10;&#10;Descripción generada automáticamente">
            <a:extLst>
              <a:ext uri="{FF2B5EF4-FFF2-40B4-BE49-F238E27FC236}">
                <a16:creationId xmlns:a16="http://schemas.microsoft.com/office/drawing/2014/main" id="{99930781-425D-4A6E-F729-80FF26089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8" y="5765319"/>
            <a:ext cx="4538432" cy="8840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4AADC237-2BF8-5A77-BEDD-3F4F45B2BA63}"/>
              </a:ext>
            </a:extLst>
          </p:cNvPr>
          <p:cNvGrpSpPr/>
          <p:nvPr/>
        </p:nvGrpSpPr>
        <p:grpSpPr>
          <a:xfrm>
            <a:off x="367339" y="4374919"/>
            <a:ext cx="3999831" cy="1306222"/>
            <a:chOff x="800770" y="3975706"/>
            <a:chExt cx="3999831" cy="1306222"/>
          </a:xfrm>
        </p:grpSpPr>
        <p:pic>
          <p:nvPicPr>
            <p:cNvPr id="12" name="Imagen 12" descr="Forma, Rectángulo&#10;&#10;Descripción generada automáticamente">
              <a:extLst>
                <a:ext uri="{FF2B5EF4-FFF2-40B4-BE49-F238E27FC236}">
                  <a16:creationId xmlns:a16="http://schemas.microsoft.com/office/drawing/2014/main" id="{875DD1C8-B253-F928-355E-956E98E30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770" y="3975706"/>
              <a:ext cx="3999831" cy="1306222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1511F3F-7C81-399E-B672-671E1F49EF8D}"/>
                </a:ext>
              </a:extLst>
            </p:cNvPr>
            <p:cNvSpPr txBox="1"/>
            <p:nvPr/>
          </p:nvSpPr>
          <p:spPr>
            <a:xfrm>
              <a:off x="1383632" y="4445000"/>
              <a:ext cx="22798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b="1" err="1">
                  <a:solidFill>
                    <a:srgbClr val="0884FC"/>
                  </a:solidFill>
                  <a:cs typeface="Calibri"/>
                </a:rPr>
                <a:t>Hernan</a:t>
              </a:r>
              <a:r>
                <a:rPr lang="es-ES" b="1">
                  <a:solidFill>
                    <a:srgbClr val="0884FC"/>
                  </a:solidFill>
                  <a:cs typeface="Calibri"/>
                </a:rPr>
                <a:t> </a:t>
              </a:r>
              <a:r>
                <a:rPr lang="es-ES" b="1" err="1">
                  <a:solidFill>
                    <a:srgbClr val="0884FC"/>
                  </a:solidFill>
                  <a:cs typeface="Calibri"/>
                </a:rPr>
                <a:t>Gutierrez</a:t>
              </a:r>
              <a:endParaRPr lang="es-ES" b="1">
                <a:solidFill>
                  <a:srgbClr val="0884FC"/>
                </a:solidFill>
                <a:cs typeface="Calibri"/>
              </a:endParaRPr>
            </a:p>
          </p:txBody>
        </p:sp>
      </p:grpSp>
      <p:pic>
        <p:nvPicPr>
          <p:cNvPr id="3" name="Gráfico 5" descr="Introducir contorno">
            <a:extLst>
              <a:ext uri="{FF2B5EF4-FFF2-40B4-BE49-F238E27FC236}">
                <a16:creationId xmlns:a16="http://schemas.microsoft.com/office/drawing/2014/main" id="{693FCC69-70A9-6EE0-D736-C986E1D12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9642" y="1474537"/>
            <a:ext cx="1529347" cy="1529347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AEF611E4-113A-AD48-4553-783A2D6187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289" t="17904" r="14669" b="15284"/>
          <a:stretch/>
        </p:blipFill>
        <p:spPr>
          <a:xfrm rot="660000">
            <a:off x="6368000" y="1420128"/>
            <a:ext cx="3323137" cy="30078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8F07211E-896F-A7CE-7B44-4B489B4F4D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" y="-28438"/>
            <a:ext cx="12260092" cy="6882453"/>
          </a:xfrm>
          <a:prstGeom prst="rect">
            <a:avLst/>
          </a:prstGeom>
        </p:spPr>
      </p:pic>
      <p:pic>
        <p:nvPicPr>
          <p:cNvPr id="6" name="Imagen 7" descr="Icono&#10;&#10;Descripción generada automáticamente">
            <a:extLst>
              <a:ext uri="{FF2B5EF4-FFF2-40B4-BE49-F238E27FC236}">
                <a16:creationId xmlns:a16="http://schemas.microsoft.com/office/drawing/2014/main" id="{4DE76E66-08E0-C0B4-A2B1-9A01A56D5E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6979" y="3502363"/>
            <a:ext cx="1524000" cy="1409700"/>
          </a:xfrm>
          <a:prstGeom prst="rect">
            <a:avLst/>
          </a:prstGeom>
        </p:spPr>
      </p:pic>
      <p:pic>
        <p:nvPicPr>
          <p:cNvPr id="9" name="Imagen 9" descr="Texto&#10;&#10;Descripción generada automáticamente">
            <a:extLst>
              <a:ext uri="{FF2B5EF4-FFF2-40B4-BE49-F238E27FC236}">
                <a16:creationId xmlns:a16="http://schemas.microsoft.com/office/drawing/2014/main" id="{8F5F90EB-5045-C3F2-EAEA-F82DE3375C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783" y="2014814"/>
            <a:ext cx="5294008" cy="1401647"/>
          </a:xfrm>
          <a:prstGeom prst="rect">
            <a:avLst/>
          </a:prstGeom>
        </p:spPr>
      </p:pic>
      <p:pic>
        <p:nvPicPr>
          <p:cNvPr id="10" name="Imagen 14" descr="Logotipo&#10;&#10;Descripción generada automáticamente">
            <a:extLst>
              <a:ext uri="{FF2B5EF4-FFF2-40B4-BE49-F238E27FC236}">
                <a16:creationId xmlns:a16="http://schemas.microsoft.com/office/drawing/2014/main" id="{00638E93-FD4F-7147-661B-79CD5275C9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3591" y="2745285"/>
            <a:ext cx="5315625" cy="151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42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C558A94-330C-1339-CE6F-22E22B3E28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33887" y="-89029"/>
            <a:ext cx="12191980" cy="685671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C4567E6-C9D1-621D-AA7B-62869A0D70DD}"/>
              </a:ext>
            </a:extLst>
          </p:cNvPr>
          <p:cNvSpPr/>
          <p:nvPr/>
        </p:nvSpPr>
        <p:spPr>
          <a:xfrm>
            <a:off x="434622" y="2672644"/>
            <a:ext cx="1670755" cy="1546577"/>
          </a:xfrm>
          <a:prstGeom prst="ellipse">
            <a:avLst/>
          </a:prstGeom>
          <a:solidFill>
            <a:srgbClr val="B13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7" descr="Logotipo&#10;&#10;Descripción generada automáticamente">
            <a:extLst>
              <a:ext uri="{FF2B5EF4-FFF2-40B4-BE49-F238E27FC236}">
                <a16:creationId xmlns:a16="http://schemas.microsoft.com/office/drawing/2014/main" id="{2CE1CEA1-33CE-3CBD-2ABD-145C3981B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21" y="298577"/>
            <a:ext cx="5751094" cy="129390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B031FE6D-3B44-ED94-9C14-C26C90725333}"/>
              </a:ext>
            </a:extLst>
          </p:cNvPr>
          <p:cNvSpPr txBox="1"/>
          <p:nvPr/>
        </p:nvSpPr>
        <p:spPr>
          <a:xfrm>
            <a:off x="9878978" y="4307191"/>
            <a:ext cx="19535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Juan </a:t>
            </a:r>
            <a:endParaRPr lang="es-ES"/>
          </a:p>
          <a:p>
            <a:pPr algn="ctr"/>
            <a:r>
              <a:rPr lang="es-ES">
                <a:cs typeface="Calibri"/>
              </a:rPr>
              <a:t>Ventura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0499E51-4317-CFAA-110E-B09704E167A2}"/>
              </a:ext>
            </a:extLst>
          </p:cNvPr>
          <p:cNvSpPr txBox="1"/>
          <p:nvPr/>
        </p:nvSpPr>
        <p:spPr>
          <a:xfrm>
            <a:off x="4853020" y="4593617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5439588-75BB-CBA5-A7F7-D1F35EF18E58}"/>
              </a:ext>
            </a:extLst>
          </p:cNvPr>
          <p:cNvSpPr txBox="1"/>
          <p:nvPr/>
        </p:nvSpPr>
        <p:spPr>
          <a:xfrm>
            <a:off x="5339403" y="4307191"/>
            <a:ext cx="16509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Federico </a:t>
            </a:r>
            <a:endParaRPr lang="es-ES"/>
          </a:p>
          <a:p>
            <a:pPr algn="ctr"/>
            <a:r>
              <a:rPr lang="es-ES">
                <a:cs typeface="Calibri"/>
              </a:rPr>
              <a:t>Sierra</a:t>
            </a:r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BD2AA59-B2A0-54FA-E6B0-A5BEE2A91F81}"/>
              </a:ext>
            </a:extLst>
          </p:cNvPr>
          <p:cNvSpPr txBox="1"/>
          <p:nvPr/>
        </p:nvSpPr>
        <p:spPr>
          <a:xfrm>
            <a:off x="-32427" y="4269361"/>
            <a:ext cx="25156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Diego </a:t>
            </a:r>
          </a:p>
          <a:p>
            <a:pPr algn="ctr"/>
            <a:r>
              <a:rPr lang="es-ES" err="1">
                <a:cs typeface="Calibri"/>
              </a:rPr>
              <a:t>Perez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E8735EA-5624-A713-AD32-39C7DB114A60}"/>
              </a:ext>
            </a:extLst>
          </p:cNvPr>
          <p:cNvSpPr txBox="1"/>
          <p:nvPr/>
        </p:nvSpPr>
        <p:spPr>
          <a:xfrm>
            <a:off x="7382212" y="4269361"/>
            <a:ext cx="22670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err="1">
                <a:cs typeface="Calibri"/>
              </a:rPr>
              <a:t>Hernan</a:t>
            </a:r>
            <a:r>
              <a:rPr lang="es-ES">
                <a:cs typeface="Calibri"/>
              </a:rPr>
              <a:t> </a:t>
            </a:r>
            <a:endParaRPr lang="es-ES"/>
          </a:p>
          <a:p>
            <a:pPr algn="ctr"/>
            <a:r>
              <a:rPr lang="es-ES" err="1">
                <a:cs typeface="Calibri"/>
              </a:rPr>
              <a:t>Gutierrez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4F6BA16-EE69-232D-6E5A-4B1F1A845407}"/>
              </a:ext>
            </a:extLst>
          </p:cNvPr>
          <p:cNvSpPr txBox="1"/>
          <p:nvPr/>
        </p:nvSpPr>
        <p:spPr>
          <a:xfrm>
            <a:off x="2064425" y="4269361"/>
            <a:ext cx="31641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Ballester </a:t>
            </a:r>
            <a:endParaRPr lang="es-ES" err="1">
              <a:cs typeface="Calibri"/>
            </a:endParaRPr>
          </a:p>
          <a:p>
            <a:pPr algn="ctr"/>
            <a:r>
              <a:rPr lang="es-ES" err="1">
                <a:cs typeface="Calibri"/>
              </a:rPr>
              <a:t>Bermudez</a:t>
            </a:r>
            <a:endParaRPr lang="es-ES">
              <a:cs typeface="Calibri"/>
            </a:endParaRPr>
          </a:p>
        </p:txBody>
      </p:sp>
      <p:pic>
        <p:nvPicPr>
          <p:cNvPr id="3" name="Imagen 2" descr="Un hombre con lentes mirando de frente&#10;&#10;Descripción generada automáticamente">
            <a:extLst>
              <a:ext uri="{FF2B5EF4-FFF2-40B4-BE49-F238E27FC236}">
                <a16:creationId xmlns:a16="http://schemas.microsoft.com/office/drawing/2014/main" id="{001AC4B0-98C4-E0F9-0D18-02D567DF8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3" t="1681" r="84218" b="-2521"/>
          <a:stretch/>
        </p:blipFill>
        <p:spPr>
          <a:xfrm>
            <a:off x="545590" y="2784268"/>
            <a:ext cx="1456095" cy="13571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7C5FC196-2296-9920-9280-042F87144891}"/>
              </a:ext>
            </a:extLst>
          </p:cNvPr>
          <p:cNvSpPr/>
          <p:nvPr/>
        </p:nvSpPr>
        <p:spPr>
          <a:xfrm>
            <a:off x="2952045" y="2655711"/>
            <a:ext cx="1670755" cy="1546577"/>
          </a:xfrm>
          <a:prstGeom prst="ellipse">
            <a:avLst/>
          </a:prstGeom>
          <a:solidFill>
            <a:srgbClr val="259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Un hombre con lentes mirando de frente&#10;&#10;Descripción generada automáticamente">
            <a:extLst>
              <a:ext uri="{FF2B5EF4-FFF2-40B4-BE49-F238E27FC236}">
                <a16:creationId xmlns:a16="http://schemas.microsoft.com/office/drawing/2014/main" id="{25F06D88-5C0C-4EBB-E7C9-ABB9F7AED7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21" r="63941" b="-1261"/>
          <a:stretch/>
        </p:blipFill>
        <p:spPr>
          <a:xfrm>
            <a:off x="3057367" y="2744757"/>
            <a:ext cx="1456059" cy="13627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CF5EA35C-FC28-9AE3-D9C3-564B7D615816}"/>
              </a:ext>
            </a:extLst>
          </p:cNvPr>
          <p:cNvSpPr/>
          <p:nvPr/>
        </p:nvSpPr>
        <p:spPr>
          <a:xfrm>
            <a:off x="5294489" y="2655711"/>
            <a:ext cx="1670755" cy="1546577"/>
          </a:xfrm>
          <a:prstGeom prst="ellipse">
            <a:avLst/>
          </a:prstGeom>
          <a:solidFill>
            <a:srgbClr val="2AF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Un hombre con lentes mirando de frente&#10;&#10;Descripción generada automáticamente">
            <a:extLst>
              <a:ext uri="{FF2B5EF4-FFF2-40B4-BE49-F238E27FC236}">
                <a16:creationId xmlns:a16="http://schemas.microsoft.com/office/drawing/2014/main" id="{3551851E-3B3A-AAB8-F2C0-64210D34D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72" t="-840" r="43089" b="-840"/>
          <a:stretch/>
        </p:blipFill>
        <p:spPr>
          <a:xfrm>
            <a:off x="5399811" y="2744757"/>
            <a:ext cx="1456142" cy="13684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98E43CE2-4B4C-D859-FA07-5A128D857D89}"/>
              </a:ext>
            </a:extLst>
          </p:cNvPr>
          <p:cNvSpPr/>
          <p:nvPr/>
        </p:nvSpPr>
        <p:spPr>
          <a:xfrm>
            <a:off x="7659511" y="2616200"/>
            <a:ext cx="1648178" cy="16086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Un hombre con lentes mirando de frente&#10;&#10;Descripción generada automáticamente">
            <a:extLst>
              <a:ext uri="{FF2B5EF4-FFF2-40B4-BE49-F238E27FC236}">
                <a16:creationId xmlns:a16="http://schemas.microsoft.com/office/drawing/2014/main" id="{B43D9CD5-E3F6-6336-D1F6-E2F4228D6A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36" t="16807" r="25012" b="-2258"/>
          <a:stretch/>
        </p:blipFill>
        <p:spPr>
          <a:xfrm>
            <a:off x="7798701" y="2739114"/>
            <a:ext cx="1388480" cy="13701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2AC8B99F-E1A8-5689-541D-2388591D0BB5}"/>
              </a:ext>
            </a:extLst>
          </p:cNvPr>
          <p:cNvSpPr/>
          <p:nvPr/>
        </p:nvSpPr>
        <p:spPr>
          <a:xfrm>
            <a:off x="9956801" y="2548466"/>
            <a:ext cx="1682044" cy="16594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 descr="Un hombre con lentes mirando de frente&#10;&#10;Descripción generada automáticamente">
            <a:extLst>
              <a:ext uri="{FF2B5EF4-FFF2-40B4-BE49-F238E27FC236}">
                <a16:creationId xmlns:a16="http://schemas.microsoft.com/office/drawing/2014/main" id="{E19858D0-80E6-D672-6B1E-CBB00D28C1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075" r="3587" b="-2521"/>
          <a:stretch/>
        </p:blipFill>
        <p:spPr>
          <a:xfrm>
            <a:off x="10084700" y="2688313"/>
            <a:ext cx="1456106" cy="1374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61696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" name="Imagen 16" descr="Imagen que contiene Gráfico de burbujas&#10;&#10;Descripción generada automáticamente">
            <a:extLst>
              <a:ext uri="{FF2B5EF4-FFF2-40B4-BE49-F238E27FC236}">
                <a16:creationId xmlns:a16="http://schemas.microsoft.com/office/drawing/2014/main" id="{4119FA46-3AD2-9A83-6CC6-E0D083832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8" name="Imagen 9">
            <a:extLst>
              <a:ext uri="{FF2B5EF4-FFF2-40B4-BE49-F238E27FC236}">
                <a16:creationId xmlns:a16="http://schemas.microsoft.com/office/drawing/2014/main" id="{E99A9732-4130-01BC-39C8-18A8DEA62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281" y="3497523"/>
            <a:ext cx="1543050" cy="1409700"/>
          </a:xfrm>
          <a:prstGeom prst="rect">
            <a:avLst/>
          </a:prstGeom>
        </p:spPr>
      </p:pic>
      <p:pic>
        <p:nvPicPr>
          <p:cNvPr id="20" name="Imagen 21" descr="Texto, Logotipo&#10;&#10;Descripción generada automáticamente">
            <a:extLst>
              <a:ext uri="{FF2B5EF4-FFF2-40B4-BE49-F238E27FC236}">
                <a16:creationId xmlns:a16="http://schemas.microsoft.com/office/drawing/2014/main" id="{7671D501-D54E-53EB-0E6B-337D929AA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74" y="1841901"/>
            <a:ext cx="5684252" cy="1529881"/>
          </a:xfrm>
          <a:prstGeom prst="rect">
            <a:avLst/>
          </a:prstGeom>
        </p:spPr>
      </p:pic>
      <p:pic>
        <p:nvPicPr>
          <p:cNvPr id="22" name="Imagen 22" descr="Logotipo&#10;&#10;Descripción generada automáticamente">
            <a:extLst>
              <a:ext uri="{FF2B5EF4-FFF2-40B4-BE49-F238E27FC236}">
                <a16:creationId xmlns:a16="http://schemas.microsoft.com/office/drawing/2014/main" id="{89CCA5E6-C6AF-5313-62C9-2724F0FC1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37" y="2685428"/>
            <a:ext cx="5737726" cy="16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33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F8AE6E-38CD-4B2A-8E02-F099DD3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5" descr="Icono&#10;&#10;Descripción generada automáticamente">
            <a:extLst>
              <a:ext uri="{FF2B5EF4-FFF2-40B4-BE49-F238E27FC236}">
                <a16:creationId xmlns:a16="http://schemas.microsoft.com/office/drawing/2014/main" id="{C721B2E6-DAA4-56B7-8447-887B61384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53" y="742789"/>
            <a:ext cx="632042" cy="632042"/>
          </a:xfrm>
          <a:prstGeom prst="rect">
            <a:avLst/>
          </a:prstGeom>
        </p:spPr>
      </p:pic>
      <p:sp>
        <p:nvSpPr>
          <p:cNvPr id="11" name="Right Triangle 15">
            <a:extLst>
              <a:ext uri="{FF2B5EF4-FFF2-40B4-BE49-F238E27FC236}">
                <a16:creationId xmlns:a16="http://schemas.microsoft.com/office/drawing/2014/main" id="{23293907-0F26-4752-BCD0-3AC2C5026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31731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1E32D174-F8A9-4FF0-8888-1B4F5E184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070" y="621519"/>
            <a:ext cx="4032504" cy="2203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769201C5-687E-46FB-BA72-23BA40BFE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107" y="2848090"/>
            <a:ext cx="2339075" cy="3416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339141A8-FDFD-4ABE-A499-72C9669F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439E11-755A-4258-859D-56A6B6AFC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8" descr="Icono&#10;&#10;Descripción generada automáticamente">
            <a:extLst>
              <a:ext uri="{FF2B5EF4-FFF2-40B4-BE49-F238E27FC236}">
                <a16:creationId xmlns:a16="http://schemas.microsoft.com/office/drawing/2014/main" id="{993EBCCC-D893-6F69-C92E-339A5FECC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908" y="1589964"/>
            <a:ext cx="1162460" cy="1162460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E916EF49-F958-4F28-A999-F8FA8D09A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6828" y="2437565"/>
            <a:ext cx="325600" cy="406635"/>
          </a:xfrm>
          <a:prstGeom prst="rtTriangle">
            <a:avLst/>
          </a:prstGeom>
          <a:solidFill>
            <a:srgbClr val="9BE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4" descr="Icono&#10;&#10;Descripción generada automáticamente">
            <a:extLst>
              <a:ext uri="{FF2B5EF4-FFF2-40B4-BE49-F238E27FC236}">
                <a16:creationId xmlns:a16="http://schemas.microsoft.com/office/drawing/2014/main" id="{64599E4E-D01F-1FD0-FF40-5F646A079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47" y="3529598"/>
            <a:ext cx="2032216" cy="2032216"/>
          </a:xfrm>
          <a:prstGeom prst="rect">
            <a:avLst/>
          </a:prstGeom>
        </p:spPr>
      </p:pic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A7665D74-DFEA-412C-928C-F090E6708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84BD56-679D-4E0C-9C9B-D694ABF0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2567" y="2843319"/>
            <a:ext cx="3474720" cy="18836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2335FEDF-EF88-4E68-9CF7-5A72EF32A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0435" y="148822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n 9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7382D4F-AACB-ACC6-3FF5-6855B97C5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354" y="1184016"/>
            <a:ext cx="3644730" cy="1105176"/>
          </a:xfrm>
          <a:prstGeom prst="rect">
            <a:avLst/>
          </a:prstGeom>
        </p:spPr>
      </p:pic>
      <p:pic>
        <p:nvPicPr>
          <p:cNvPr id="6" name="Imagen 7">
            <a:extLst>
              <a:ext uri="{FF2B5EF4-FFF2-40B4-BE49-F238E27FC236}">
                <a16:creationId xmlns:a16="http://schemas.microsoft.com/office/drawing/2014/main" id="{25537CA4-9F78-2F7C-4F43-773D1A552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706" y="2979485"/>
            <a:ext cx="2148442" cy="1611332"/>
          </a:xfrm>
          <a:prstGeom prst="rect">
            <a:avLst/>
          </a:prstGeom>
        </p:spPr>
      </p:pic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837A7BE2-DF08-4ECE-A520-13927DBF4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C836D62-5DE0-51CA-9E20-688E7125B771}"/>
              </a:ext>
            </a:extLst>
          </p:cNvPr>
          <p:cNvSpPr txBox="1"/>
          <p:nvPr/>
        </p:nvSpPr>
        <p:spPr>
          <a:xfrm>
            <a:off x="7855297" y="3153048"/>
            <a:ext cx="3706577" cy="30614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JAVASCRIPT                    </a:t>
            </a:r>
            <a:endParaRPr lang="es-E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NPM</a:t>
            </a:r>
            <a:endParaRPr lang="en-US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GIT</a:t>
            </a:r>
            <a:endParaRPr lang="en-US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JWT</a:t>
            </a:r>
            <a:endParaRPr lang="en-US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VSCODE</a:t>
            </a:r>
            <a:endParaRPr lang="en-US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NODEJS</a:t>
            </a:r>
            <a:endParaRPr lang="en-US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EXPRESS</a:t>
            </a:r>
            <a:endParaRPr lang="en-US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SWAGGER</a:t>
            </a:r>
            <a:endParaRPr lang="en-US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POSTMAN</a:t>
            </a:r>
            <a:endParaRPr lang="en-US">
              <a:cs typeface="Calibri"/>
            </a:endParaRPr>
          </a:p>
        </p:txBody>
      </p:sp>
      <p:pic>
        <p:nvPicPr>
          <p:cNvPr id="10" name="Imagen 15" descr="Logotipo&#10;&#10;Descripción generada automáticamente">
            <a:extLst>
              <a:ext uri="{FF2B5EF4-FFF2-40B4-BE49-F238E27FC236}">
                <a16:creationId xmlns:a16="http://schemas.microsoft.com/office/drawing/2014/main" id="{D877ACD9-22F2-1CDC-420B-93EF8108F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774" y="5022263"/>
            <a:ext cx="2743200" cy="106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25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8D71891E-B2B1-1968-67D1-4D24471B9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Imagen 2">
            <a:extLst>
              <a:ext uri="{FF2B5EF4-FFF2-40B4-BE49-F238E27FC236}">
                <a16:creationId xmlns:a16="http://schemas.microsoft.com/office/drawing/2014/main" id="{1D2A7226-80B0-F9EC-651A-C6D3DA2C7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511" y="3511888"/>
            <a:ext cx="1524000" cy="1390650"/>
          </a:xfrm>
          <a:prstGeom prst="rect">
            <a:avLst/>
          </a:prstGeom>
        </p:spPr>
      </p:pic>
      <p:pic>
        <p:nvPicPr>
          <p:cNvPr id="6" name="Imagen 6" descr="Texto, Logotipo&#10;&#10;Descripción generada automáticamente">
            <a:extLst>
              <a:ext uri="{FF2B5EF4-FFF2-40B4-BE49-F238E27FC236}">
                <a16:creationId xmlns:a16="http://schemas.microsoft.com/office/drawing/2014/main" id="{090D9107-F8B0-A2D5-2951-6EFEE9C1F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47" y="1903356"/>
            <a:ext cx="8404726" cy="188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13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FE7203A4-290B-1A4B-7B07-625BB2481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79"/>
          <a:stretch/>
        </p:blipFill>
        <p:spPr>
          <a:xfrm>
            <a:off x="4832124" y="-13380"/>
            <a:ext cx="7357155" cy="6868205"/>
          </a:xfrm>
          <a:prstGeom prst="rect">
            <a:avLst/>
          </a:prstGeom>
        </p:spPr>
      </p:pic>
      <p:sp>
        <p:nvSpPr>
          <p:cNvPr id="45" name="Flowchart: Document 4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E4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BF6F1E-C684-2FCE-FE08-FC293515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356" y="-54404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 b="1">
                <a:solidFill>
                  <a:srgbClr val="2AFCAC"/>
                </a:solidFill>
              </a:rPr>
              <a:t>ENDPOINTS</a:t>
            </a:r>
            <a:br>
              <a:rPr lang="en-US" sz="3200" b="1"/>
            </a:br>
            <a:r>
              <a:rPr lang="en-US" sz="3200" b="1">
                <a:solidFill>
                  <a:srgbClr val="2AFCAC"/>
                </a:solidFill>
                <a:cs typeface="Calibri Light"/>
              </a:rPr>
              <a:t>CARTS</a:t>
            </a:r>
            <a:endParaRPr lang="en-US" sz="3200" b="1" kern="1200">
              <a:solidFill>
                <a:srgbClr val="2AFCAC"/>
              </a:solidFill>
              <a:latin typeface="+mj-lt"/>
              <a:cs typeface="Calibri Light"/>
            </a:endParaRPr>
          </a:p>
        </p:txBody>
      </p:sp>
      <p:pic>
        <p:nvPicPr>
          <p:cNvPr id="11" name="Imagen 11" descr="Icono&#10;&#10;Descripción generada automáticamente">
            <a:extLst>
              <a:ext uri="{FF2B5EF4-FFF2-40B4-BE49-F238E27FC236}">
                <a16:creationId xmlns:a16="http://schemas.microsoft.com/office/drawing/2014/main" id="{99930781-425D-4A6E-F729-80FF26089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8" y="5765319"/>
            <a:ext cx="4538432" cy="8840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4AADC237-2BF8-5A77-BEDD-3F4F45B2BA63}"/>
              </a:ext>
            </a:extLst>
          </p:cNvPr>
          <p:cNvGrpSpPr/>
          <p:nvPr/>
        </p:nvGrpSpPr>
        <p:grpSpPr>
          <a:xfrm>
            <a:off x="367339" y="4374919"/>
            <a:ext cx="3999831" cy="1306222"/>
            <a:chOff x="800770" y="3975706"/>
            <a:chExt cx="3999831" cy="1306222"/>
          </a:xfrm>
        </p:grpSpPr>
        <p:pic>
          <p:nvPicPr>
            <p:cNvPr id="12" name="Imagen 12" descr="Forma, Rectángulo&#10;&#10;Descripción generada automáticamente">
              <a:extLst>
                <a:ext uri="{FF2B5EF4-FFF2-40B4-BE49-F238E27FC236}">
                  <a16:creationId xmlns:a16="http://schemas.microsoft.com/office/drawing/2014/main" id="{875DD1C8-B253-F928-355E-956E98E30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770" y="3975706"/>
              <a:ext cx="3999831" cy="1306222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1511F3F-7C81-399E-B672-671E1F49EF8D}"/>
                </a:ext>
              </a:extLst>
            </p:cNvPr>
            <p:cNvSpPr txBox="1"/>
            <p:nvPr/>
          </p:nvSpPr>
          <p:spPr>
            <a:xfrm>
              <a:off x="1383632" y="4445000"/>
              <a:ext cx="22798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b="1">
                  <a:solidFill>
                    <a:srgbClr val="0884FC"/>
                  </a:solidFill>
                  <a:cs typeface="Calibri"/>
                </a:rPr>
                <a:t>Diego Perez</a:t>
              </a:r>
            </a:p>
          </p:txBody>
        </p:sp>
      </p:grpSp>
      <p:pic>
        <p:nvPicPr>
          <p:cNvPr id="5" name="Gráfico 7" descr="Carro de la compra contorno">
            <a:extLst>
              <a:ext uri="{FF2B5EF4-FFF2-40B4-BE49-F238E27FC236}">
                <a16:creationId xmlns:a16="http://schemas.microsoft.com/office/drawing/2014/main" id="{5D830016-7640-C11C-7C98-89ABF6A99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169" y="1568116"/>
            <a:ext cx="1502610" cy="1502610"/>
          </a:xfrm>
          <a:prstGeom prst="rect">
            <a:avLst/>
          </a:prstGeom>
        </p:spPr>
      </p:pic>
      <p:pic>
        <p:nvPicPr>
          <p:cNvPr id="4" name="Imagen 8">
            <a:extLst>
              <a:ext uri="{FF2B5EF4-FFF2-40B4-BE49-F238E27FC236}">
                <a16:creationId xmlns:a16="http://schemas.microsoft.com/office/drawing/2014/main" id="{AC193C49-F93A-7D0B-753F-0DF44EEEEF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12" t="15345" r="14355" b="15601"/>
          <a:stretch/>
        </p:blipFill>
        <p:spPr>
          <a:xfrm>
            <a:off x="5346749" y="1253285"/>
            <a:ext cx="4030575" cy="37196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Imagen 5">
            <a:extLst>
              <a:ext uri="{FF2B5EF4-FFF2-40B4-BE49-F238E27FC236}">
                <a16:creationId xmlns:a16="http://schemas.microsoft.com/office/drawing/2014/main" id="{C6F1B346-25C1-5C6E-9D94-5AD7E919B8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37" y="-37393"/>
            <a:ext cx="12199960" cy="687704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5FE4D00-E6D0-3221-3AE2-241DC6524795}"/>
              </a:ext>
            </a:extLst>
          </p:cNvPr>
          <p:cNvSpPr txBox="1"/>
          <p:nvPr/>
        </p:nvSpPr>
        <p:spPr>
          <a:xfrm>
            <a:off x="902510" y="1826639"/>
            <a:ext cx="5196122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6000" b="1">
                <a:solidFill>
                  <a:schemeClr val="bg1"/>
                </a:solidFill>
                <a:ea typeface="Calibri"/>
                <a:cs typeface="Calibri"/>
              </a:rPr>
              <a:t>MODULARIDAD</a:t>
            </a:r>
          </a:p>
        </p:txBody>
      </p:sp>
    </p:spTree>
    <p:extLst>
      <p:ext uri="{BB962C8B-B14F-4D97-AF65-F5344CB8AC3E}">
        <p14:creationId xmlns:p14="http://schemas.microsoft.com/office/powerpoint/2010/main" val="329424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FE7203A4-290B-1A4B-7B07-625BB2481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79"/>
          <a:stretch/>
        </p:blipFill>
        <p:spPr>
          <a:xfrm>
            <a:off x="4832124" y="-13380"/>
            <a:ext cx="7357155" cy="6868205"/>
          </a:xfrm>
          <a:prstGeom prst="rect">
            <a:avLst/>
          </a:prstGeom>
        </p:spPr>
      </p:pic>
      <p:sp>
        <p:nvSpPr>
          <p:cNvPr id="45" name="Flowchart: Document 4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E4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BF6F1E-C684-2FCE-FE08-FC293515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356" y="-54404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 b="1">
                <a:solidFill>
                  <a:srgbClr val="2AFCAC"/>
                </a:solidFill>
              </a:rPr>
              <a:t>ENDPOINTS</a:t>
            </a:r>
            <a:br>
              <a:rPr lang="en-US" sz="3200" b="1"/>
            </a:br>
            <a:r>
              <a:rPr lang="en-US" sz="3200" b="1">
                <a:solidFill>
                  <a:srgbClr val="2AFCAC"/>
                </a:solidFill>
                <a:cs typeface="Calibri Light"/>
              </a:rPr>
              <a:t>LOGIN</a:t>
            </a:r>
            <a:endParaRPr lang="en-US" sz="3200" b="1" kern="1200">
              <a:solidFill>
                <a:srgbClr val="2AFCAC"/>
              </a:solidFill>
              <a:latin typeface="+mj-lt"/>
              <a:cs typeface="Calibri Light"/>
            </a:endParaRPr>
          </a:p>
        </p:txBody>
      </p:sp>
      <p:pic>
        <p:nvPicPr>
          <p:cNvPr id="11" name="Imagen 11" descr="Icono&#10;&#10;Descripción generada automáticamente">
            <a:extLst>
              <a:ext uri="{FF2B5EF4-FFF2-40B4-BE49-F238E27FC236}">
                <a16:creationId xmlns:a16="http://schemas.microsoft.com/office/drawing/2014/main" id="{99930781-425D-4A6E-F729-80FF26089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8" y="5765319"/>
            <a:ext cx="4538432" cy="8840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4AADC237-2BF8-5A77-BEDD-3F4F45B2BA63}"/>
              </a:ext>
            </a:extLst>
          </p:cNvPr>
          <p:cNvGrpSpPr/>
          <p:nvPr/>
        </p:nvGrpSpPr>
        <p:grpSpPr>
          <a:xfrm>
            <a:off x="367339" y="4374919"/>
            <a:ext cx="3999831" cy="1306222"/>
            <a:chOff x="800770" y="3975706"/>
            <a:chExt cx="3999831" cy="1306222"/>
          </a:xfrm>
        </p:grpSpPr>
        <p:pic>
          <p:nvPicPr>
            <p:cNvPr id="12" name="Imagen 12" descr="Forma, Rectángulo&#10;&#10;Descripción generada automáticamente">
              <a:extLst>
                <a:ext uri="{FF2B5EF4-FFF2-40B4-BE49-F238E27FC236}">
                  <a16:creationId xmlns:a16="http://schemas.microsoft.com/office/drawing/2014/main" id="{875DD1C8-B253-F928-355E-956E98E30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770" y="3975706"/>
              <a:ext cx="3999831" cy="1306222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1511F3F-7C81-399E-B672-671E1F49EF8D}"/>
                </a:ext>
              </a:extLst>
            </p:cNvPr>
            <p:cNvSpPr txBox="1"/>
            <p:nvPr/>
          </p:nvSpPr>
          <p:spPr>
            <a:xfrm>
              <a:off x="1383632" y="4445000"/>
              <a:ext cx="22798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b="1" err="1">
                  <a:solidFill>
                    <a:srgbClr val="0884FC"/>
                  </a:solidFill>
                  <a:cs typeface="Calibri"/>
                </a:rPr>
                <a:t>Hernan</a:t>
              </a:r>
              <a:r>
                <a:rPr lang="es-ES" b="1">
                  <a:solidFill>
                    <a:srgbClr val="0884FC"/>
                  </a:solidFill>
                  <a:cs typeface="Calibri"/>
                </a:rPr>
                <a:t> </a:t>
              </a:r>
              <a:r>
                <a:rPr lang="es-ES" b="1" err="1">
                  <a:solidFill>
                    <a:srgbClr val="0884FC"/>
                  </a:solidFill>
                  <a:cs typeface="Calibri"/>
                </a:rPr>
                <a:t>Gutierrez</a:t>
              </a:r>
              <a:endParaRPr lang="es-ES" b="1">
                <a:solidFill>
                  <a:srgbClr val="0884FC"/>
                </a:solidFill>
                <a:cs typeface="Calibri"/>
              </a:endParaRPr>
            </a:p>
          </p:txBody>
        </p:sp>
      </p:grpSp>
      <p:pic>
        <p:nvPicPr>
          <p:cNvPr id="3" name="Gráfico 5" descr="Introducir contorno">
            <a:extLst>
              <a:ext uri="{FF2B5EF4-FFF2-40B4-BE49-F238E27FC236}">
                <a16:creationId xmlns:a16="http://schemas.microsoft.com/office/drawing/2014/main" id="{693FCC69-70A9-6EE0-D736-C986E1D12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9642" y="1474537"/>
            <a:ext cx="1529347" cy="1529347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AEF611E4-113A-AD48-4553-783A2D6187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289" t="17904" r="14669" b="15284"/>
          <a:stretch/>
        </p:blipFill>
        <p:spPr>
          <a:xfrm rot="660000">
            <a:off x="6368000" y="1420128"/>
            <a:ext cx="3323137" cy="30078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53961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FE7203A4-290B-1A4B-7B07-625BB2481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79"/>
          <a:stretch/>
        </p:blipFill>
        <p:spPr>
          <a:xfrm>
            <a:off x="4832124" y="-13380"/>
            <a:ext cx="7357155" cy="6868205"/>
          </a:xfrm>
          <a:prstGeom prst="rect">
            <a:avLst/>
          </a:prstGeom>
        </p:spPr>
      </p:pic>
      <p:sp>
        <p:nvSpPr>
          <p:cNvPr id="45" name="Flowchart: Document 4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E4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BF6F1E-C684-2FCE-FE08-FC293515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356" y="-54404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 b="1">
                <a:solidFill>
                  <a:srgbClr val="2AFCAC"/>
                </a:solidFill>
              </a:rPr>
              <a:t>ENDPOINTS</a:t>
            </a:r>
            <a:br>
              <a:rPr lang="en-US" sz="3200" b="1"/>
            </a:br>
            <a:r>
              <a:rPr lang="en-US" sz="3200" b="1">
                <a:solidFill>
                  <a:srgbClr val="2AFCAC"/>
                </a:solidFill>
              </a:rPr>
              <a:t>USERS</a:t>
            </a:r>
            <a:endParaRPr lang="en-US" sz="3200" b="1" kern="1200">
              <a:solidFill>
                <a:srgbClr val="2AFCAC"/>
              </a:solidFill>
              <a:latin typeface="+mj-lt"/>
              <a:cs typeface="Calibri Light"/>
            </a:endParaRPr>
          </a:p>
        </p:txBody>
      </p:sp>
      <p:pic>
        <p:nvPicPr>
          <p:cNvPr id="11" name="Imagen 11" descr="Icono&#10;&#10;Descripción generada automáticamente">
            <a:extLst>
              <a:ext uri="{FF2B5EF4-FFF2-40B4-BE49-F238E27FC236}">
                <a16:creationId xmlns:a16="http://schemas.microsoft.com/office/drawing/2014/main" id="{99930781-425D-4A6E-F729-80FF26089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8" y="5765319"/>
            <a:ext cx="4538432" cy="8840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4AADC237-2BF8-5A77-BEDD-3F4F45B2BA63}"/>
              </a:ext>
            </a:extLst>
          </p:cNvPr>
          <p:cNvGrpSpPr/>
          <p:nvPr/>
        </p:nvGrpSpPr>
        <p:grpSpPr>
          <a:xfrm>
            <a:off x="367339" y="4374919"/>
            <a:ext cx="3999831" cy="1306222"/>
            <a:chOff x="800770" y="3975706"/>
            <a:chExt cx="3999831" cy="1306222"/>
          </a:xfrm>
        </p:grpSpPr>
        <p:pic>
          <p:nvPicPr>
            <p:cNvPr id="12" name="Imagen 12" descr="Forma, Rectángulo&#10;&#10;Descripción generada automáticamente">
              <a:extLst>
                <a:ext uri="{FF2B5EF4-FFF2-40B4-BE49-F238E27FC236}">
                  <a16:creationId xmlns:a16="http://schemas.microsoft.com/office/drawing/2014/main" id="{875DD1C8-B253-F928-355E-956E98E30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770" y="3975706"/>
              <a:ext cx="3999831" cy="1306222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1511F3F-7C81-399E-B672-671E1F49EF8D}"/>
                </a:ext>
              </a:extLst>
            </p:cNvPr>
            <p:cNvSpPr txBox="1"/>
            <p:nvPr/>
          </p:nvSpPr>
          <p:spPr>
            <a:xfrm>
              <a:off x="1383632" y="4445000"/>
              <a:ext cx="22798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b="1">
                  <a:solidFill>
                    <a:srgbClr val="0884FC"/>
                  </a:solidFill>
                  <a:cs typeface="Calibri"/>
                </a:rPr>
                <a:t>Federico Sierra</a:t>
              </a:r>
              <a:endParaRPr lang="es-ES"/>
            </a:p>
          </p:txBody>
        </p:sp>
      </p:grpSp>
      <p:pic>
        <p:nvPicPr>
          <p:cNvPr id="4" name="Imagen 5" descr="Icono&#10;&#10;Descripción generada automáticamente">
            <a:extLst>
              <a:ext uri="{FF2B5EF4-FFF2-40B4-BE49-F238E27FC236}">
                <a16:creationId xmlns:a16="http://schemas.microsoft.com/office/drawing/2014/main" id="{5C48E48E-2C58-28E7-83F1-64213AAB1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10" y="1337009"/>
            <a:ext cx="1930400" cy="1911350"/>
          </a:xfrm>
          <a:prstGeom prst="rect">
            <a:avLst/>
          </a:prstGeom>
        </p:spPr>
      </p:pic>
      <p:pic>
        <p:nvPicPr>
          <p:cNvPr id="6" name="Imagen 7">
            <a:extLst>
              <a:ext uri="{FF2B5EF4-FFF2-40B4-BE49-F238E27FC236}">
                <a16:creationId xmlns:a16="http://schemas.microsoft.com/office/drawing/2014/main" id="{3A5D2EB0-EEDB-FC7C-69A1-A938902703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921" t="14137" r="16505" b="13789"/>
          <a:stretch/>
        </p:blipFill>
        <p:spPr>
          <a:xfrm>
            <a:off x="6398319" y="961755"/>
            <a:ext cx="2905326" cy="37766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938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17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Office Theme</vt:lpstr>
      <vt:lpstr>MI ECOMMERCE</vt:lpstr>
      <vt:lpstr>ENDPOINTS LOGIN</vt:lpstr>
      <vt:lpstr>Presentación de PowerPoint</vt:lpstr>
      <vt:lpstr>Presentación de PowerPoint</vt:lpstr>
      <vt:lpstr>Presentación de PowerPoint</vt:lpstr>
      <vt:lpstr>Presentación de PowerPoint</vt:lpstr>
      <vt:lpstr>ENDPOINTS CARTS</vt:lpstr>
      <vt:lpstr>ENDPOINTS LOGIN</vt:lpstr>
      <vt:lpstr>ENDPOINTS USERS</vt:lpstr>
      <vt:lpstr>ENDPOINTS PRODUCTS</vt:lpstr>
      <vt:lpstr>ENDPOINTS PICTURES</vt:lpstr>
      <vt:lpstr>ENDPOINTS CARTS</vt:lpstr>
      <vt:lpstr>ENDPOINTS CARTS</vt:lpstr>
      <vt:lpstr>JSONWEBTOKEN</vt:lpstr>
      <vt:lpstr>Middlewares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1</cp:revision>
  <dcterms:created xsi:type="dcterms:W3CDTF">2022-09-14T14:09:19Z</dcterms:created>
  <dcterms:modified xsi:type="dcterms:W3CDTF">2022-09-15T19:12:37Z</dcterms:modified>
</cp:coreProperties>
</file>